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0" r:id="rId88"/>
    <p:sldId id="311" r:id="rId89"/>
    <p:sldId id="312" r:id="rId90"/>
    <p:sldId id="385" r:id="rId91"/>
    <p:sldId id="386" r:id="rId92"/>
    <p:sldId id="313" r:id="rId93"/>
    <p:sldId id="387" r:id="rId94"/>
    <p:sldId id="314" r:id="rId95"/>
    <p:sldId id="388" r:id="rId96"/>
    <p:sldId id="315" r:id="rId97"/>
    <p:sldId id="317" r:id="rId98"/>
    <p:sldId id="287" r:id="rId99"/>
    <p:sldId id="319" r:id="rId100"/>
    <p:sldId id="322" r:id="rId101"/>
    <p:sldId id="321" r:id="rId102"/>
    <p:sldId id="324" r:id="rId103"/>
    <p:sldId id="389" r:id="rId104"/>
    <p:sldId id="390" r:id="rId105"/>
    <p:sldId id="391" r:id="rId106"/>
    <p:sldId id="392" r:id="rId107"/>
    <p:sldId id="393" r:id="rId108"/>
    <p:sldId id="325" r:id="rId109"/>
    <p:sldId id="326" r:id="rId110"/>
    <p:sldId id="323" r:id="rId111"/>
    <p:sldId id="395" r:id="rId112"/>
    <p:sldId id="401" r:id="rId113"/>
    <p:sldId id="400" r:id="rId114"/>
    <p:sldId id="394" r:id="rId115"/>
    <p:sldId id="398" r:id="rId116"/>
    <p:sldId id="399" r:id="rId117"/>
    <p:sldId id="402" r:id="rId118"/>
    <p:sldId id="404" r:id="rId119"/>
    <p:sldId id="316" r:id="rId120"/>
    <p:sldId id="405" r:id="rId121"/>
    <p:sldId id="407" r:id="rId122"/>
    <p:sldId id="408" r:id="rId123"/>
    <p:sldId id="409" r:id="rId124"/>
    <p:sldId id="410" r:id="rId125"/>
    <p:sldId id="412" r:id="rId126"/>
    <p:sldId id="411" r:id="rId127"/>
    <p:sldId id="413" r:id="rId128"/>
    <p:sldId id="414" r:id="rId129"/>
    <p:sldId id="403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7" r:id="rId142"/>
    <p:sldId id="415" r:id="rId143"/>
    <p:sldId id="406" r:id="rId144"/>
    <p:sldId id="428" r:id="rId145"/>
    <p:sldId id="429" r:id="rId146"/>
    <p:sldId id="431" r:id="rId147"/>
    <p:sldId id="432" r:id="rId148"/>
    <p:sldId id="430" r:id="rId149"/>
    <p:sldId id="433" r:id="rId150"/>
    <p:sldId id="434" r:id="rId151"/>
    <p:sldId id="435" r:id="rId152"/>
    <p:sldId id="436" r:id="rId153"/>
    <p:sldId id="437" r:id="rId154"/>
    <p:sldId id="438" r:id="rId155"/>
    <p:sldId id="441" r:id="rId156"/>
    <p:sldId id="442" r:id="rId157"/>
    <p:sldId id="439" r:id="rId158"/>
    <p:sldId id="440" r:id="rId159"/>
    <p:sldId id="458" r:id="rId160"/>
    <p:sldId id="444" r:id="rId161"/>
    <p:sldId id="445" r:id="rId162"/>
    <p:sldId id="443" r:id="rId163"/>
    <p:sldId id="461" r:id="rId164"/>
    <p:sldId id="446" r:id="rId165"/>
    <p:sldId id="460" r:id="rId166"/>
    <p:sldId id="447" r:id="rId167"/>
    <p:sldId id="448" r:id="rId168"/>
    <p:sldId id="449" r:id="rId169"/>
    <p:sldId id="450" r:id="rId170"/>
    <p:sldId id="451" r:id="rId171"/>
    <p:sldId id="462" r:id="rId172"/>
    <p:sldId id="452" r:id="rId173"/>
    <p:sldId id="453" r:id="rId174"/>
    <p:sldId id="454" r:id="rId175"/>
    <p:sldId id="455" r:id="rId176"/>
    <p:sldId id="456" r:id="rId177"/>
    <p:sldId id="457" r:id="rId178"/>
    <p:sldId id="459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862"/>
    <a:srgbClr val="EEB4F2"/>
    <a:srgbClr val="F3CAF6"/>
    <a:srgbClr val="ADCCF9"/>
    <a:srgbClr val="D1E2C4"/>
    <a:srgbClr val="B5F1D9"/>
    <a:srgbClr val="B6E1F0"/>
    <a:srgbClr val="C4BFE7"/>
    <a:srgbClr val="E0B2F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01F52-2653-4F42-8206-85DD798665E7}" v="1824" dt="2023-03-20T19:24:24.4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DB6A5D41-9F77-4945-A664-8C83B6A8898B}"/>
    <pc:docChg chg="undo custSel addSld delSld modSld sldOrd">
      <pc:chgData name="Tsemach Mizrachi" userId="85fcc19c-b38c-410f-93a9-519990a4c1f0" providerId="ADAL" clId="{DB6A5D41-9F77-4945-A664-8C83B6A8898B}" dt="2023-02-23T09:44:16.078" v="18254" actId="20577"/>
      <pc:docMkLst>
        <pc:docMk/>
      </pc:docMkLst>
      <pc:sldChg chg="addSp delSp mod">
        <pc:chgData name="Tsemach Mizrachi" userId="85fcc19c-b38c-410f-93a9-519990a4c1f0" providerId="ADAL" clId="{DB6A5D41-9F77-4945-A664-8C83B6A8898B}" dt="2023-02-13T10:51:58.405" v="16159" actId="478"/>
        <pc:sldMkLst>
          <pc:docMk/>
          <pc:sldMk cId="3258187078" sldId="258"/>
        </pc:sldMkLst>
        <pc:inkChg chg="add del">
          <ac:chgData name="Tsemach Mizrachi" userId="85fcc19c-b38c-410f-93a9-519990a4c1f0" providerId="ADAL" clId="{DB6A5D41-9F77-4945-A664-8C83B6A8898B}" dt="2023-02-13T10:51:58.405" v="16159" actId="478"/>
          <ac:inkMkLst>
            <pc:docMk/>
            <pc:sldMk cId="3258187078" sldId="258"/>
            <ac:inkMk id="8" creationId="{46218BDC-125C-9B76-3E68-5F273FD05880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54.138" v="16158" actId="478"/>
        <pc:sldMkLst>
          <pc:docMk/>
          <pc:sldMk cId="2186927141" sldId="259"/>
        </pc:sldMkLst>
        <pc:inkChg chg="add del">
          <ac:chgData name="Tsemach Mizrachi" userId="85fcc19c-b38c-410f-93a9-519990a4c1f0" providerId="ADAL" clId="{DB6A5D41-9F77-4945-A664-8C83B6A8898B}" dt="2023-02-13T10:51:54.138" v="16158" actId="478"/>
          <ac:inkMkLst>
            <pc:docMk/>
            <pc:sldMk cId="2186927141" sldId="259"/>
            <ac:inkMk id="3" creationId="{02D15938-E0D6-F1DD-9ED7-C0A79FCDE3F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04.869" v="16160" actId="478"/>
        <pc:sldMkLst>
          <pc:docMk/>
          <pc:sldMk cId="854705210" sldId="262"/>
        </pc:sldMkLst>
        <pc:inkChg chg="add del">
          <ac:chgData name="Tsemach Mizrachi" userId="85fcc19c-b38c-410f-93a9-519990a4c1f0" providerId="ADAL" clId="{DB6A5D41-9F77-4945-A664-8C83B6A8898B}" dt="2023-02-13T10:52:04.869" v="16160" actId="478"/>
          <ac:inkMkLst>
            <pc:docMk/>
            <pc:sldMk cId="854705210" sldId="262"/>
            <ac:inkMk id="10" creationId="{CB718306-F290-A49B-40F2-DDC934E9C93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4.007" v="16161" actId="478"/>
        <pc:sldMkLst>
          <pc:docMk/>
          <pc:sldMk cId="1579235960" sldId="263"/>
        </pc:sldMkLst>
        <pc:inkChg chg="add del">
          <ac:chgData name="Tsemach Mizrachi" userId="85fcc19c-b38c-410f-93a9-519990a4c1f0" providerId="ADAL" clId="{DB6A5D41-9F77-4945-A664-8C83B6A8898B}" dt="2023-02-13T10:52:14.007" v="16161" actId="478"/>
          <ac:inkMkLst>
            <pc:docMk/>
            <pc:sldMk cId="1579235960" sldId="263"/>
            <ac:inkMk id="3" creationId="{7B2EAA9C-0917-BF1F-A279-261FD303E44B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18.628" v="16162" actId="478"/>
        <pc:sldMkLst>
          <pc:docMk/>
          <pc:sldMk cId="773613743" sldId="264"/>
        </pc:sldMkLst>
        <pc:inkChg chg="add del">
          <ac:chgData name="Tsemach Mizrachi" userId="85fcc19c-b38c-410f-93a9-519990a4c1f0" providerId="ADAL" clId="{DB6A5D41-9F77-4945-A664-8C83B6A8898B}" dt="2023-02-13T10:52:18.628" v="16162" actId="478"/>
          <ac:inkMkLst>
            <pc:docMk/>
            <pc:sldMk cId="773613743" sldId="264"/>
            <ac:inkMk id="8" creationId="{80309EB3-90DB-1FA2-BE71-A281B970748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28.956" v="16163" actId="478"/>
        <pc:sldMkLst>
          <pc:docMk/>
          <pc:sldMk cId="1918837053" sldId="266"/>
        </pc:sldMkLst>
        <pc:inkChg chg="add del">
          <ac:chgData name="Tsemach Mizrachi" userId="85fcc19c-b38c-410f-93a9-519990a4c1f0" providerId="ADAL" clId="{DB6A5D41-9F77-4945-A664-8C83B6A8898B}" dt="2023-02-13T10:52:28.956" v="16163" actId="478"/>
          <ac:inkMkLst>
            <pc:docMk/>
            <pc:sldMk cId="1918837053" sldId="266"/>
            <ac:inkMk id="3" creationId="{DB73A04F-C405-8D4B-955D-3694CAF68B7D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44.472" v="16157" actId="478"/>
        <pc:sldMkLst>
          <pc:docMk/>
          <pc:sldMk cId="2063740938" sldId="267"/>
        </pc:sldMkLst>
        <pc:inkChg chg="add del">
          <ac:chgData name="Tsemach Mizrachi" userId="85fcc19c-b38c-410f-93a9-519990a4c1f0" providerId="ADAL" clId="{DB6A5D41-9F77-4945-A664-8C83B6A8898B}" dt="2023-02-13T10:51:44.472" v="16157" actId="478"/>
          <ac:inkMkLst>
            <pc:docMk/>
            <pc:sldMk cId="2063740938" sldId="267"/>
            <ac:inkMk id="3" creationId="{EDDC67D3-E022-285A-905C-7AB52440CC75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35.614" v="16164" actId="478"/>
        <pc:sldMkLst>
          <pc:docMk/>
          <pc:sldMk cId="457201809" sldId="268"/>
        </pc:sldMkLst>
        <pc:inkChg chg="add del">
          <ac:chgData name="Tsemach Mizrachi" userId="85fcc19c-b38c-410f-93a9-519990a4c1f0" providerId="ADAL" clId="{DB6A5D41-9F77-4945-A664-8C83B6A8898B}" dt="2023-02-13T10:52:35.614" v="16164" actId="478"/>
          <ac:inkMkLst>
            <pc:docMk/>
            <pc:sldMk cId="457201809" sldId="268"/>
            <ac:inkMk id="3" creationId="{2546083E-5422-5C3B-BE56-2CFB54339EE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36.958" v="16156" actId="478"/>
        <pc:sldMkLst>
          <pc:docMk/>
          <pc:sldMk cId="1899904994" sldId="269"/>
        </pc:sldMkLst>
        <pc:inkChg chg="add del">
          <ac:chgData name="Tsemach Mizrachi" userId="85fcc19c-b38c-410f-93a9-519990a4c1f0" providerId="ADAL" clId="{DB6A5D41-9F77-4945-A664-8C83B6A8898B}" dt="2023-02-13T10:51:36.958" v="16156" actId="478"/>
          <ac:inkMkLst>
            <pc:docMk/>
            <pc:sldMk cId="1899904994" sldId="269"/>
            <ac:inkMk id="4" creationId="{D516A98B-AEBC-9FB0-B1D2-3A11AF53B7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9.469" v="16155" actId="478"/>
        <pc:sldMkLst>
          <pc:docMk/>
          <pc:sldMk cId="1854943148" sldId="270"/>
        </pc:sldMkLst>
        <pc:inkChg chg="add del">
          <ac:chgData name="Tsemach Mizrachi" userId="85fcc19c-b38c-410f-93a9-519990a4c1f0" providerId="ADAL" clId="{DB6A5D41-9F77-4945-A664-8C83B6A8898B}" dt="2023-02-13T10:51:29.469" v="16155" actId="478"/>
          <ac:inkMkLst>
            <pc:docMk/>
            <pc:sldMk cId="1854943148" sldId="270"/>
            <ac:inkMk id="3" creationId="{808D8B39-4B69-7D73-72F6-9F0B22927BE6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2:43.761" v="16165" actId="478"/>
        <pc:sldMkLst>
          <pc:docMk/>
          <pc:sldMk cId="3551846438" sldId="271"/>
        </pc:sldMkLst>
        <pc:inkChg chg="add del">
          <ac:chgData name="Tsemach Mizrachi" userId="85fcc19c-b38c-410f-93a9-519990a4c1f0" providerId="ADAL" clId="{DB6A5D41-9F77-4945-A664-8C83B6A8898B}" dt="2023-02-13T10:52:43.761" v="16165" actId="478"/>
          <ac:inkMkLst>
            <pc:docMk/>
            <pc:sldMk cId="3551846438" sldId="271"/>
            <ac:inkMk id="3" creationId="{F9AC3E4A-C17B-5CE8-EE5E-EA8D20823A44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23.758" v="16154" actId="478"/>
        <pc:sldMkLst>
          <pc:docMk/>
          <pc:sldMk cId="172656491" sldId="286"/>
        </pc:sldMkLst>
        <pc:inkChg chg="add del">
          <ac:chgData name="Tsemach Mizrachi" userId="85fcc19c-b38c-410f-93a9-519990a4c1f0" providerId="ADAL" clId="{DB6A5D41-9F77-4945-A664-8C83B6A8898B}" dt="2023-02-13T10:51:23.758" v="16154" actId="478"/>
          <ac:inkMkLst>
            <pc:docMk/>
            <pc:sldMk cId="172656491" sldId="286"/>
            <ac:inkMk id="3" creationId="{AD9A2A40-0E8A-FFE5-708B-F3A779E0A328}"/>
          </ac:inkMkLst>
        </pc:inkChg>
      </pc:sldChg>
      <pc:sldChg chg="modSp">
        <pc:chgData name="Tsemach Mizrachi" userId="85fcc19c-b38c-410f-93a9-519990a4c1f0" providerId="ADAL" clId="{DB6A5D41-9F77-4945-A664-8C83B6A8898B}" dt="2023-01-23T22:35:11.341" v="143" actId="20577"/>
        <pc:sldMkLst>
          <pc:docMk/>
          <pc:sldMk cId="3224216767" sldId="287"/>
        </pc:sldMkLst>
        <pc:spChg chg="mod">
          <ac:chgData name="Tsemach Mizrachi" userId="85fcc19c-b38c-410f-93a9-519990a4c1f0" providerId="ADAL" clId="{DB6A5D41-9F77-4945-A664-8C83B6A8898B}" dt="2023-01-23T22:35:11.341" v="143" actId="20577"/>
          <ac:spMkLst>
            <pc:docMk/>
            <pc:sldMk cId="3224216767" sldId="287"/>
            <ac:spMk id="7" creationId="{5D6D7F3D-3FA1-4E90-B5F3-A1F1B5E37FB4}"/>
          </ac:spMkLst>
        </pc:spChg>
      </pc:sldChg>
      <pc:sldChg chg="addSp delSp mod">
        <pc:chgData name="Tsemach Mizrachi" userId="85fcc19c-b38c-410f-93a9-519990a4c1f0" providerId="ADAL" clId="{DB6A5D41-9F77-4945-A664-8C83B6A8898B}" dt="2023-02-13T10:53:02.580" v="16166" actId="478"/>
        <pc:sldMkLst>
          <pc:docMk/>
          <pc:sldMk cId="3940507501" sldId="292"/>
        </pc:sldMkLst>
        <pc:inkChg chg="add del">
          <ac:chgData name="Tsemach Mizrachi" userId="85fcc19c-b38c-410f-93a9-519990a4c1f0" providerId="ADAL" clId="{DB6A5D41-9F77-4945-A664-8C83B6A8898B}" dt="2023-02-13T10:53:02.580" v="16166" actId="478"/>
          <ac:inkMkLst>
            <pc:docMk/>
            <pc:sldMk cId="3940507501" sldId="292"/>
            <ac:inkMk id="5" creationId="{6FFE1B31-6869-EB40-BF47-F82ADDA5078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14.204" v="16153" actId="478"/>
        <pc:sldMkLst>
          <pc:docMk/>
          <pc:sldMk cId="976148703" sldId="294"/>
        </pc:sldMkLst>
        <pc:inkChg chg="add del">
          <ac:chgData name="Tsemach Mizrachi" userId="85fcc19c-b38c-410f-93a9-519990a4c1f0" providerId="ADAL" clId="{DB6A5D41-9F77-4945-A664-8C83B6A8898B}" dt="2023-02-13T10:51:14.204" v="16153" actId="478"/>
          <ac:inkMkLst>
            <pc:docMk/>
            <pc:sldMk cId="976148703" sldId="294"/>
            <ac:inkMk id="3" creationId="{DB46699C-1489-6586-FB60-E23861D938C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0.771" v="16167" actId="478"/>
        <pc:sldMkLst>
          <pc:docMk/>
          <pc:sldMk cId="205601721" sldId="296"/>
        </pc:sldMkLst>
        <pc:inkChg chg="add del">
          <ac:chgData name="Tsemach Mizrachi" userId="85fcc19c-b38c-410f-93a9-519990a4c1f0" providerId="ADAL" clId="{DB6A5D41-9F77-4945-A664-8C83B6A8898B}" dt="2023-02-13T10:53:10.771" v="16167" actId="478"/>
          <ac:inkMkLst>
            <pc:docMk/>
            <pc:sldMk cId="205601721" sldId="296"/>
            <ac:inkMk id="3" creationId="{525C0B22-4640-421D-4922-27270D73AC5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1:05.668" v="16152" actId="478"/>
        <pc:sldMkLst>
          <pc:docMk/>
          <pc:sldMk cId="4274197051" sldId="297"/>
        </pc:sldMkLst>
        <pc:inkChg chg="add del">
          <ac:chgData name="Tsemach Mizrachi" userId="85fcc19c-b38c-410f-93a9-519990a4c1f0" providerId="ADAL" clId="{DB6A5D41-9F77-4945-A664-8C83B6A8898B}" dt="2023-02-13T10:51:05.668" v="16152" actId="478"/>
          <ac:inkMkLst>
            <pc:docMk/>
            <pc:sldMk cId="4274197051" sldId="297"/>
            <ac:inkMk id="9" creationId="{12EDE6B2-7B29-D4B0-76C9-11885ABB8417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15.117" v="16168" actId="478"/>
        <pc:sldMkLst>
          <pc:docMk/>
          <pc:sldMk cId="3710459763" sldId="298"/>
        </pc:sldMkLst>
        <pc:inkChg chg="add del">
          <ac:chgData name="Tsemach Mizrachi" userId="85fcc19c-b38c-410f-93a9-519990a4c1f0" providerId="ADAL" clId="{DB6A5D41-9F77-4945-A664-8C83B6A8898B}" dt="2023-02-13T10:53:15.117" v="16168" actId="478"/>
          <ac:inkMkLst>
            <pc:docMk/>
            <pc:sldMk cId="3710459763" sldId="298"/>
            <ac:inkMk id="3" creationId="{4BB87972-2AD1-393D-854A-851141082AAC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43.772" v="16172" actId="478"/>
        <pc:sldMkLst>
          <pc:docMk/>
          <pc:sldMk cId="325794206" sldId="300"/>
        </pc:sldMkLst>
        <pc:inkChg chg="add del">
          <ac:chgData name="Tsemach Mizrachi" userId="85fcc19c-b38c-410f-93a9-519990a4c1f0" providerId="ADAL" clId="{DB6A5D41-9F77-4945-A664-8C83B6A8898B}" dt="2023-02-13T10:53:43.772" v="16172" actId="478"/>
          <ac:inkMkLst>
            <pc:docMk/>
            <pc:sldMk cId="325794206" sldId="300"/>
            <ac:inkMk id="4" creationId="{3D377239-5419-610A-0D86-07D9BA17D329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6.200" v="16170" actId="478"/>
        <pc:sldMkLst>
          <pc:docMk/>
          <pc:sldMk cId="2979253416" sldId="301"/>
        </pc:sldMkLst>
        <pc:inkChg chg="add del">
          <ac:chgData name="Tsemach Mizrachi" userId="85fcc19c-b38c-410f-93a9-519990a4c1f0" providerId="ADAL" clId="{DB6A5D41-9F77-4945-A664-8C83B6A8898B}" dt="2023-02-13T10:53:36.200" v="16170" actId="478"/>
          <ac:inkMkLst>
            <pc:docMk/>
            <pc:sldMk cId="2979253416" sldId="301"/>
            <ac:inkMk id="3" creationId="{E3C8CC5C-80D4-0436-0580-AC7A0DD518A8}"/>
          </ac:inkMkLst>
        </pc:inkChg>
      </pc:sldChg>
      <pc:sldChg chg="addSp delSp mod">
        <pc:chgData name="Tsemach Mizrachi" userId="85fcc19c-b38c-410f-93a9-519990a4c1f0" providerId="ADAL" clId="{DB6A5D41-9F77-4945-A664-8C83B6A8898B}" dt="2023-02-13T10:53:31.846" v="16169" actId="478"/>
        <pc:sldMkLst>
          <pc:docMk/>
          <pc:sldMk cId="2405473958" sldId="304"/>
        </pc:sldMkLst>
        <pc:inkChg chg="add del">
          <ac:chgData name="Tsemach Mizrachi" userId="85fcc19c-b38c-410f-93a9-519990a4c1f0" providerId="ADAL" clId="{DB6A5D41-9F77-4945-A664-8C83B6A8898B}" dt="2023-02-13T10:53:31.846" v="16169" actId="478"/>
          <ac:inkMkLst>
            <pc:docMk/>
            <pc:sldMk cId="2405473958" sldId="304"/>
            <ac:inkMk id="4" creationId="{736CAE6E-3C31-7AC1-1F29-81B69974753C}"/>
          </ac:inkMkLst>
        </pc:inkChg>
      </pc:sldChg>
      <pc:sldChg chg="addSp delSp modSp mod">
        <pc:chgData name="Tsemach Mizrachi" userId="85fcc19c-b38c-410f-93a9-519990a4c1f0" providerId="ADAL" clId="{DB6A5D41-9F77-4945-A664-8C83B6A8898B}" dt="2023-02-13T10:53:39.879" v="16171" actId="478"/>
        <pc:sldMkLst>
          <pc:docMk/>
          <pc:sldMk cId="1179279823" sldId="305"/>
        </pc:sldMkLst>
        <pc:spChg chg="mod">
          <ac:chgData name="Tsemach Mizrachi" userId="85fcc19c-b38c-410f-93a9-519990a4c1f0" providerId="ADAL" clId="{DB6A5D41-9F77-4945-A664-8C83B6A8898B}" dt="2023-02-07T20:28:45.924" v="15865" actId="207"/>
          <ac:spMkLst>
            <pc:docMk/>
            <pc:sldMk cId="1179279823" sldId="305"/>
            <ac:spMk id="83" creationId="{CF565F7A-45A4-4BAB-A43A-123DFE56E52F}"/>
          </ac:spMkLst>
        </pc:spChg>
        <pc:inkChg chg="add del">
          <ac:chgData name="Tsemach Mizrachi" userId="85fcc19c-b38c-410f-93a9-519990a4c1f0" providerId="ADAL" clId="{DB6A5D41-9F77-4945-A664-8C83B6A8898B}" dt="2023-02-13T10:53:39.879" v="16171" actId="478"/>
          <ac:inkMkLst>
            <pc:docMk/>
            <pc:sldMk cId="1179279823" sldId="305"/>
            <ac:inkMk id="4" creationId="{E470670E-89F9-2B82-2063-FE254F0D1BDF}"/>
          </ac:inkMkLst>
        </pc:inkChg>
      </pc:sldChg>
      <pc:sldChg chg="modSp">
        <pc:chgData name="Tsemach Mizrachi" userId="85fcc19c-b38c-410f-93a9-519990a4c1f0" providerId="ADAL" clId="{DB6A5D41-9F77-4945-A664-8C83B6A8898B}" dt="2023-01-23T22:24:17.963" v="140" actId="6549"/>
        <pc:sldMkLst>
          <pc:docMk/>
          <pc:sldMk cId="1081135485" sldId="311"/>
        </pc:sldMkLst>
        <pc:spChg chg="mod">
          <ac:chgData name="Tsemach Mizrachi" userId="85fcc19c-b38c-410f-93a9-519990a4c1f0" providerId="ADAL" clId="{DB6A5D41-9F77-4945-A664-8C83B6A8898B}" dt="2023-01-23T22:24:17.963" v="140" actId="6549"/>
          <ac:spMkLst>
            <pc:docMk/>
            <pc:sldMk cId="1081135485" sldId="311"/>
            <ac:spMk id="50" creationId="{42CC2ECE-F3F8-8F41-FBB6-F17E5566D1B4}"/>
          </ac:spMkLst>
        </pc:spChg>
      </pc:sldChg>
      <pc:sldChg chg="ord">
        <pc:chgData name="Tsemach Mizrachi" userId="85fcc19c-b38c-410f-93a9-519990a4c1f0" providerId="ADAL" clId="{DB6A5D41-9F77-4945-A664-8C83B6A8898B}" dt="2023-01-29T06:06:28.806" v="5848"/>
        <pc:sldMkLst>
          <pc:docMk/>
          <pc:sldMk cId="1418550909" sldId="316"/>
        </pc:sldMkLst>
      </pc:sldChg>
      <pc:sldChg chg="modSp">
        <pc:chgData name="Tsemach Mizrachi" userId="85fcc19c-b38c-410f-93a9-519990a4c1f0" providerId="ADAL" clId="{DB6A5D41-9F77-4945-A664-8C83B6A8898B}" dt="2023-01-23T23:01:29.555" v="173" actId="20577"/>
        <pc:sldMkLst>
          <pc:docMk/>
          <pc:sldMk cId="2388790239" sldId="321"/>
        </pc:sldMkLst>
        <pc:spChg chg="mod">
          <ac:chgData name="Tsemach Mizrachi" userId="85fcc19c-b38c-410f-93a9-519990a4c1f0" providerId="ADAL" clId="{DB6A5D41-9F77-4945-A664-8C83B6A8898B}" dt="2023-01-23T23:01:29.555" v="173" actId="20577"/>
          <ac:spMkLst>
            <pc:docMk/>
            <pc:sldMk cId="2388790239" sldId="321"/>
            <ac:spMk id="97" creationId="{73D85896-9878-4D30-B0E7-BA7CF5264188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7T12:18:34.280" v="4885" actId="1035"/>
        <pc:sldMkLst>
          <pc:docMk/>
          <pc:sldMk cId="730685718" sldId="323"/>
        </pc:sldMkLst>
        <pc:spChg chg="mod">
          <ac:chgData name="Tsemach Mizrachi" userId="85fcc19c-b38c-410f-93a9-519990a4c1f0" providerId="ADAL" clId="{DB6A5D41-9F77-4945-A664-8C83B6A8898B}" dt="2023-01-26T02:39:04.891" v="199" actId="14100"/>
          <ac:spMkLst>
            <pc:docMk/>
            <pc:sldMk cId="730685718" sldId="323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1-26T02:55:56.055" v="669" actId="478"/>
          <ac:spMkLst>
            <pc:docMk/>
            <pc:sldMk cId="730685718" sldId="323"/>
            <ac:spMk id="5" creationId="{B4A351CA-BB65-4405-9679-5C7E05781316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6" creationId="{C8345581-2074-AF19-F245-CE15E2A1DD47}"/>
          </ac:spMkLst>
        </pc:spChg>
        <pc:spChg chg="mod">
          <ac:chgData name="Tsemach Mizrachi" userId="85fcc19c-b38c-410f-93a9-519990a4c1f0" providerId="ADAL" clId="{DB6A5D41-9F77-4945-A664-8C83B6A8898B}" dt="2023-01-26T02:48:13.294" v="495" actId="207"/>
          <ac:spMkLst>
            <pc:docMk/>
            <pc:sldMk cId="730685718" sldId="323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12:18:23.793" v="4879" actId="20577"/>
          <ac:spMkLst>
            <pc:docMk/>
            <pc:sldMk cId="730685718" sldId="323"/>
            <ac:spMk id="8" creationId="{D47B29FC-4D28-583E-A846-18A8B4004C97}"/>
          </ac:spMkLst>
        </pc:spChg>
        <pc:spChg chg="add 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9" creationId="{F73A7BD6-7C50-BB98-B90F-E176BF5F5B92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6T02:58:28.866" v="739" actId="478"/>
          <ac:spMkLst>
            <pc:docMk/>
            <pc:sldMk cId="730685718" sldId="323"/>
            <ac:spMk id="11" creationId="{547B6E6A-46D2-536D-19D3-5973DFC4CC62}"/>
          </ac:spMkLst>
        </pc:spChg>
        <pc:spChg chg="add del mod">
          <ac:chgData name="Tsemach Mizrachi" userId="85fcc19c-b38c-410f-93a9-519990a4c1f0" providerId="ADAL" clId="{DB6A5D41-9F77-4945-A664-8C83B6A8898B}" dt="2023-01-26T02:47:56.800" v="492"/>
          <ac:spMkLst>
            <pc:docMk/>
            <pc:sldMk cId="730685718" sldId="323"/>
            <ac:spMk id="12" creationId="{F37D0971-C338-1E56-C0E5-46487E3195BF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3" creationId="{F97DFAB6-69EA-0BD7-E365-3BB0B4ABB6AC}"/>
          </ac:spMkLst>
        </pc:spChg>
        <pc:spChg chg="add mod">
          <ac:chgData name="Tsemach Mizrachi" userId="85fcc19c-b38c-410f-93a9-519990a4c1f0" providerId="ADAL" clId="{DB6A5D41-9F77-4945-A664-8C83B6A8898B}" dt="2023-01-27T12:17:56.789" v="4876" actId="1076"/>
          <ac:spMkLst>
            <pc:docMk/>
            <pc:sldMk cId="730685718" sldId="323"/>
            <ac:spMk id="16" creationId="{A3CD219B-3158-FC45-4509-02A8F3AF61A9}"/>
          </ac:spMkLst>
        </pc:spChg>
        <pc:spChg chg="add mod">
          <ac:chgData name="Tsemach Mizrachi" userId="85fcc19c-b38c-410f-93a9-519990a4c1f0" providerId="ADAL" clId="{DB6A5D41-9F77-4945-A664-8C83B6A8898B}" dt="2023-01-27T12:18:34.280" v="4885" actId="1035"/>
          <ac:spMkLst>
            <pc:docMk/>
            <pc:sldMk cId="730685718" sldId="323"/>
            <ac:spMk id="17" creationId="{2F9CA6E4-AAC4-7C1F-0507-4AD92C655172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18" creationId="{0F1E479F-C850-449B-5E0D-D4796CAC1DF8}"/>
          </ac:spMkLst>
        </pc:spChg>
        <pc:spChg chg="add mod">
          <ac:chgData name="Tsemach Mizrachi" userId="85fcc19c-b38c-410f-93a9-519990a4c1f0" providerId="ADAL" clId="{DB6A5D41-9F77-4945-A664-8C83B6A8898B}" dt="2023-01-27T12:17:43.142" v="4874" actId="164"/>
          <ac:spMkLst>
            <pc:docMk/>
            <pc:sldMk cId="730685718" sldId="323"/>
            <ac:spMk id="19" creationId="{E511281C-7350-6B03-34CB-CD2E90CCF0C3}"/>
          </ac:spMkLst>
        </pc:spChg>
        <pc:spChg chg="add 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6T02:55:57.195" v="670" actId="478"/>
          <ac:spMkLst>
            <pc:docMk/>
            <pc:sldMk cId="730685718" sldId="323"/>
            <ac:spMk id="67" creationId="{548A31FD-E15B-4BF2-9866-786B408678F2}"/>
          </ac:spMkLst>
        </pc:spChg>
        <pc:spChg chg="mod">
          <ac:chgData name="Tsemach Mizrachi" userId="85fcc19c-b38c-410f-93a9-519990a4c1f0" providerId="ADAL" clId="{DB6A5D41-9F77-4945-A664-8C83B6A8898B}" dt="2023-01-27T12:17:29.494" v="4872" actId="164"/>
          <ac:spMkLst>
            <pc:docMk/>
            <pc:sldMk cId="730685718" sldId="323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2:55:47.448" v="664" actId="478"/>
          <ac:spMkLst>
            <pc:docMk/>
            <pc:sldMk cId="730685718" sldId="323"/>
            <ac:spMk id="85" creationId="{04DCFF2F-1AD9-489B-8E39-3D1F8B5D7F26}"/>
          </ac:spMkLst>
        </pc:spChg>
        <pc:spChg chg="del mod">
          <ac:chgData name="Tsemach Mizrachi" userId="85fcc19c-b38c-410f-93a9-519990a4c1f0" providerId="ADAL" clId="{DB6A5D41-9F77-4945-A664-8C83B6A8898B}" dt="2023-01-26T02:55:55.198" v="668" actId="478"/>
          <ac:spMkLst>
            <pc:docMk/>
            <pc:sldMk cId="730685718" sldId="323"/>
            <ac:spMk id="88" creationId="{26EE9F54-1ED0-4ECB-8016-BF5D3E2B245C}"/>
          </ac:spMkLst>
        </pc:spChg>
        <pc:spChg chg="mod">
          <ac:chgData name="Tsemach Mizrachi" userId="85fcc19c-b38c-410f-93a9-519990a4c1f0" providerId="ADAL" clId="{DB6A5D41-9F77-4945-A664-8C83B6A8898B}" dt="2023-01-27T12:17:17.430" v="4869" actId="164"/>
          <ac:spMkLst>
            <pc:docMk/>
            <pc:sldMk cId="730685718" sldId="323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6T02:55:52.126" v="666" actId="478"/>
          <ac:spMkLst>
            <pc:docMk/>
            <pc:sldMk cId="730685718" sldId="323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6T02:55:50.439" v="665" actId="478"/>
          <ac:spMkLst>
            <pc:docMk/>
            <pc:sldMk cId="730685718" sldId="323"/>
            <ac:spMk id="91" creationId="{F4A0ACC9-7807-4059-BA09-4C4DB6C499B4}"/>
          </ac:spMkLst>
        </pc:spChg>
        <pc:spChg chg="mod">
          <ac:chgData name="Tsemach Mizrachi" userId="85fcc19c-b38c-410f-93a9-519990a4c1f0" providerId="ADAL" clId="{DB6A5D41-9F77-4945-A664-8C83B6A8898B}" dt="2023-01-27T12:17:53.032" v="4875" actId="164"/>
          <ac:spMkLst>
            <pc:docMk/>
            <pc:sldMk cId="730685718" sldId="323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12:17:21.296" v="4870" actId="1076"/>
          <ac:grpSpMkLst>
            <pc:docMk/>
            <pc:sldMk cId="730685718" sldId="323"/>
            <ac:grpSpMk id="3" creationId="{249A5EFE-354D-286E-C396-279395E3B3A3}"/>
          </ac:grpSpMkLst>
        </pc:grpChg>
        <pc:grpChg chg="add mod">
          <ac:chgData name="Tsemach Mizrachi" userId="85fcc19c-b38c-410f-93a9-519990a4c1f0" providerId="ADAL" clId="{DB6A5D41-9F77-4945-A664-8C83B6A8898B}" dt="2023-01-27T12:17:32.839" v="4873" actId="1076"/>
          <ac:grpSpMkLst>
            <pc:docMk/>
            <pc:sldMk cId="730685718" sldId="323"/>
            <ac:grpSpMk id="5" creationId="{E6B30805-A7CF-BFEB-4F37-EE3487D5CFF7}"/>
          </ac:grpSpMkLst>
        </pc:grpChg>
        <pc:grpChg chg="add mod">
          <ac:chgData name="Tsemach Mizrachi" userId="85fcc19c-b38c-410f-93a9-519990a4c1f0" providerId="ADAL" clId="{DB6A5D41-9F77-4945-A664-8C83B6A8898B}" dt="2023-01-27T12:17:43.142" v="4874" actId="164"/>
          <ac:grpSpMkLst>
            <pc:docMk/>
            <pc:sldMk cId="730685718" sldId="323"/>
            <ac:grpSpMk id="11" creationId="{7810426C-DBC3-7A5A-99FE-7A8901E50AD9}"/>
          </ac:grpSpMkLst>
        </pc:grpChg>
        <pc:grpChg chg="add mod">
          <ac:chgData name="Tsemach Mizrachi" userId="85fcc19c-b38c-410f-93a9-519990a4c1f0" providerId="ADAL" clId="{DB6A5D41-9F77-4945-A664-8C83B6A8898B}" dt="2023-01-27T12:17:53.032" v="4875" actId="164"/>
          <ac:grpSpMkLst>
            <pc:docMk/>
            <pc:sldMk cId="730685718" sldId="323"/>
            <ac:grpSpMk id="12" creationId="{EA3C2D26-5926-6028-7104-8F54FD7AADE9}"/>
          </ac:grpSpMkLst>
        </pc:grpChg>
        <pc:grpChg chg="del">
          <ac:chgData name="Tsemach Mizrachi" userId="85fcc19c-b38c-410f-93a9-519990a4c1f0" providerId="ADAL" clId="{DB6A5D41-9F77-4945-A664-8C83B6A8898B}" dt="2023-01-26T02:37:59.290" v="183" actId="478"/>
          <ac:grpSpMkLst>
            <pc:docMk/>
            <pc:sldMk cId="730685718" sldId="323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12:17:29.494" v="4872" actId="164"/>
          <ac:picMkLst>
            <pc:docMk/>
            <pc:sldMk cId="730685718" sldId="323"/>
            <ac:picMk id="4" creationId="{7BB619D2-753B-9E90-6525-7BCB0322E785}"/>
          </ac:picMkLst>
        </pc:pic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6T02:37:59.290" v="183" actId="478"/>
          <ac:cxnSpMkLst>
            <pc:docMk/>
            <pc:sldMk cId="730685718" sldId="323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6T02:55:58.458" v="671" actId="478"/>
          <ac:cxnSpMkLst>
            <pc:docMk/>
            <pc:sldMk cId="730685718" sldId="323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6T02:38:01.394" v="184" actId="478"/>
          <ac:cxnSpMkLst>
            <pc:docMk/>
            <pc:sldMk cId="730685718" sldId="323"/>
            <ac:cxnSpMk id="93" creationId="{06B4E1A7-3DD6-41A0-8B0A-7654327AA820}"/>
          </ac:cxnSpMkLst>
        </pc:cxnChg>
        <pc:cxnChg chg="mod">
          <ac:chgData name="Tsemach Mizrachi" userId="85fcc19c-b38c-410f-93a9-519990a4c1f0" providerId="ADAL" clId="{DB6A5D41-9F77-4945-A664-8C83B6A8898B}" dt="2023-01-26T02:49:52.562" v="547" actId="692"/>
          <ac:cxnSpMkLst>
            <pc:docMk/>
            <pc:sldMk cId="730685718" sldId="323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6T02:55:53.076" v="667" actId="478"/>
          <ac:cxnSpMkLst>
            <pc:docMk/>
            <pc:sldMk cId="730685718" sldId="323"/>
            <ac:cxnSpMk id="96" creationId="{79EE7C69-5150-4AF4-BE20-F63590727970}"/>
          </ac:cxnSpMkLst>
        </pc:cxnChg>
      </pc:sldChg>
      <pc:sldChg chg="modSp">
        <pc:chgData name="Tsemach Mizrachi" userId="85fcc19c-b38c-410f-93a9-519990a4c1f0" providerId="ADAL" clId="{DB6A5D41-9F77-4945-A664-8C83B6A8898B}" dt="2023-01-23T22:47:09.350" v="147" actId="6549"/>
        <pc:sldMkLst>
          <pc:docMk/>
          <pc:sldMk cId="141889337" sldId="324"/>
        </pc:sldMkLst>
        <pc:spChg chg="mod">
          <ac:chgData name="Tsemach Mizrachi" userId="85fcc19c-b38c-410f-93a9-519990a4c1f0" providerId="ADAL" clId="{DB6A5D41-9F77-4945-A664-8C83B6A8898B}" dt="2023-01-23T22:47:04.924" v="145" actId="6549"/>
          <ac:spMkLst>
            <pc:docMk/>
            <pc:sldMk cId="141889337" sldId="324"/>
            <ac:spMk id="32" creationId="{FD9114E9-A76A-46C5-AFC7-D990CE053E57}"/>
          </ac:spMkLst>
        </pc:spChg>
        <pc:spChg chg="mod">
          <ac:chgData name="Tsemach Mizrachi" userId="85fcc19c-b38c-410f-93a9-519990a4c1f0" providerId="ADAL" clId="{DB6A5D41-9F77-4945-A664-8C83B6A8898B}" dt="2023-01-23T22:47:09.350" v="147" actId="6549"/>
          <ac:spMkLst>
            <pc:docMk/>
            <pc:sldMk cId="141889337" sldId="324"/>
            <ac:spMk id="42" creationId="{4A4CC6FE-4B7F-4C1B-8848-4F521F7184D6}"/>
          </ac:spMkLst>
        </pc:spChg>
      </pc:sldChg>
      <pc:sldChg chg="modSp mod">
        <pc:chgData name="Tsemach Mizrachi" userId="85fcc19c-b38c-410f-93a9-519990a4c1f0" providerId="ADAL" clId="{DB6A5D41-9F77-4945-A664-8C83B6A8898B}" dt="2023-01-26T10:11:59.788" v="1642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DB6A5D41-9F77-4945-A664-8C83B6A8898B}" dt="2023-01-26T10:11:59.788" v="1642" actId="20577"/>
          <ac:spMkLst>
            <pc:docMk/>
            <pc:sldMk cId="1047039530" sldId="340"/>
            <ac:spMk id="4" creationId="{978C3843-0E50-27AE-E526-D5200A458274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23T22:20:02.123" v="108" actId="20577"/>
        <pc:sldMkLst>
          <pc:docMk/>
          <pc:sldMk cId="2724124913" sldId="385"/>
        </pc:sldMkLst>
        <pc:spChg chg="add del mod">
          <ac:chgData name="Tsemach Mizrachi" userId="85fcc19c-b38c-410f-93a9-519990a4c1f0" providerId="ADAL" clId="{DB6A5D41-9F77-4945-A664-8C83B6A8898B}" dt="2023-01-23T22:18:59.116" v="53" actId="11529"/>
          <ac:spMkLst>
            <pc:docMk/>
            <pc:sldMk cId="2724124913" sldId="385"/>
            <ac:spMk id="3" creationId="{F04B7318-8E95-8589-74F0-DB8849C3AD2E}"/>
          </ac:spMkLst>
        </pc:spChg>
        <pc:spChg chg="add del mod">
          <ac:chgData name="Tsemach Mizrachi" userId="85fcc19c-b38c-410f-93a9-519990a4c1f0" providerId="ADAL" clId="{DB6A5D41-9F77-4945-A664-8C83B6A8898B}" dt="2023-01-23T22:18:55.506" v="47"/>
          <ac:spMkLst>
            <pc:docMk/>
            <pc:sldMk cId="2724124913" sldId="385"/>
            <ac:spMk id="5" creationId="{9A733E8E-6285-BE36-E8F6-35C07B505135}"/>
          </ac:spMkLst>
        </pc:spChg>
        <pc:spChg chg="mod">
          <ac:chgData name="Tsemach Mizrachi" userId="85fcc19c-b38c-410f-93a9-519990a4c1f0" providerId="ADAL" clId="{DB6A5D41-9F77-4945-A664-8C83B6A8898B}" dt="2023-01-23T22:20:02.123" v="108" actId="20577"/>
          <ac:spMkLst>
            <pc:docMk/>
            <pc:sldMk cId="2724124913" sldId="385"/>
            <ac:spMk id="72" creationId="{15837762-88B4-4B55-8601-FE31AFE6DDD6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2:12.346" v="139" actId="1038"/>
        <pc:sldMkLst>
          <pc:docMk/>
          <pc:sldMk cId="21171987" sldId="386"/>
        </pc:sldMkLst>
        <pc:spChg chg="add mod">
          <ac:chgData name="Tsemach Mizrachi" userId="85fcc19c-b38c-410f-93a9-519990a4c1f0" providerId="ADAL" clId="{DB6A5D41-9F77-4945-A664-8C83B6A8898B}" dt="2023-01-23T22:22:12.346" v="139" actId="1038"/>
          <ac:spMkLst>
            <pc:docMk/>
            <pc:sldMk cId="21171987" sldId="386"/>
            <ac:spMk id="4" creationId="{C91F6929-34A6-B939-9A51-8BFC62AB44F1}"/>
          </ac:spMkLst>
        </pc:spChg>
      </pc:sldChg>
      <pc:sldChg chg="addSp modSp mod modAnim">
        <pc:chgData name="Tsemach Mizrachi" userId="85fcc19c-b38c-410f-93a9-519990a4c1f0" providerId="ADAL" clId="{DB6A5D41-9F77-4945-A664-8C83B6A8898B}" dt="2023-01-23T22:26:52.059" v="142" actId="1076"/>
        <pc:sldMkLst>
          <pc:docMk/>
          <pc:sldMk cId="1824474217" sldId="387"/>
        </pc:sldMkLst>
        <pc:spChg chg="add mod">
          <ac:chgData name="Tsemach Mizrachi" userId="85fcc19c-b38c-410f-93a9-519990a4c1f0" providerId="ADAL" clId="{DB6A5D41-9F77-4945-A664-8C83B6A8898B}" dt="2023-01-23T22:26:52.059" v="142" actId="1076"/>
          <ac:spMkLst>
            <pc:docMk/>
            <pc:sldMk cId="1824474217" sldId="387"/>
            <ac:spMk id="4" creationId="{941014FC-16EA-7965-969D-C3867E38930D}"/>
          </ac:spMkLst>
        </pc:spChg>
      </pc:sldChg>
      <pc:sldChg chg="addSp delSp modSp mod">
        <pc:chgData name="Tsemach Mizrachi" userId="85fcc19c-b38c-410f-93a9-519990a4c1f0" providerId="ADAL" clId="{DB6A5D41-9F77-4945-A664-8C83B6A8898B}" dt="2023-01-31T08:30:16.950" v="5915" actId="11529"/>
        <pc:sldMkLst>
          <pc:docMk/>
          <pc:sldMk cId="2741493788" sldId="389"/>
        </pc:sldMkLst>
        <pc:spChg chg="add del mod">
          <ac:chgData name="Tsemach Mizrachi" userId="85fcc19c-b38c-410f-93a9-519990a4c1f0" providerId="ADAL" clId="{DB6A5D41-9F77-4945-A664-8C83B6A8898B}" dt="2023-01-31T08:28:49.118" v="5907" actId="11529"/>
          <ac:spMkLst>
            <pc:docMk/>
            <pc:sldMk cId="2741493788" sldId="389"/>
            <ac:spMk id="3" creationId="{92D89F69-F036-ACC4-B0FB-D0056900E0F5}"/>
          </ac:spMkLst>
        </pc:spChg>
        <pc:spChg chg="add del">
          <ac:chgData name="Tsemach Mizrachi" userId="85fcc19c-b38c-410f-93a9-519990a4c1f0" providerId="ADAL" clId="{DB6A5D41-9F77-4945-A664-8C83B6A8898B}" dt="2023-01-31T08:30:16.950" v="5915" actId="11529"/>
          <ac:spMkLst>
            <pc:docMk/>
            <pc:sldMk cId="2741493788" sldId="389"/>
            <ac:spMk id="4" creationId="{05120DCA-7335-B696-7465-8CFB8A78278F}"/>
          </ac:spMkLst>
        </pc:spChg>
        <pc:spChg chg="add del">
          <ac:chgData name="Tsemach Mizrachi" userId="85fcc19c-b38c-410f-93a9-519990a4c1f0" providerId="ADAL" clId="{DB6A5D41-9F77-4945-A664-8C83B6A8898B}" dt="2023-01-31T08:30:16.501" v="5914" actId="11529"/>
          <ac:spMkLst>
            <pc:docMk/>
            <pc:sldMk cId="2741493788" sldId="389"/>
            <ac:spMk id="8" creationId="{B0BAC76B-3FBF-4DB3-9D2C-105F7A2732AC}"/>
          </ac:spMkLst>
        </pc:spChg>
        <pc:spChg chg="add del">
          <ac:chgData name="Tsemach Mizrachi" userId="85fcc19c-b38c-410f-93a9-519990a4c1f0" providerId="ADAL" clId="{DB6A5D41-9F77-4945-A664-8C83B6A8898B}" dt="2023-01-31T08:30:16.166" v="5913" actId="11529"/>
          <ac:spMkLst>
            <pc:docMk/>
            <pc:sldMk cId="2741493788" sldId="389"/>
            <ac:spMk id="11" creationId="{CFAB0E96-91B4-006A-D0F0-E0291FF545EB}"/>
          </ac:spMkLst>
        </pc:spChg>
        <pc:spChg chg="mod">
          <ac:chgData name="Tsemach Mizrachi" userId="85fcc19c-b38c-410f-93a9-519990a4c1f0" providerId="ADAL" clId="{DB6A5D41-9F77-4945-A664-8C83B6A8898B}" dt="2023-01-31T08:26:52.341" v="5903" actId="20577"/>
          <ac:spMkLst>
            <pc:docMk/>
            <pc:sldMk cId="2741493788" sldId="389"/>
            <ac:spMk id="13" creationId="{A64E559B-A493-73A3-3F2E-8490028DFC5A}"/>
          </ac:spMkLst>
        </pc:spChg>
        <pc:picChg chg="mod">
          <ac:chgData name="Tsemach Mizrachi" userId="85fcc19c-b38c-410f-93a9-519990a4c1f0" providerId="ADAL" clId="{DB6A5D41-9F77-4945-A664-8C83B6A8898B}" dt="2023-01-31T08:30:10.965" v="5912" actId="1076"/>
          <ac:picMkLst>
            <pc:docMk/>
            <pc:sldMk cId="2741493788" sldId="389"/>
            <ac:picMk id="5" creationId="{A333B0DF-22EC-785C-5E51-541A7FD47F5F}"/>
          </ac:picMkLst>
        </pc:picChg>
      </pc:sldChg>
      <pc:sldChg chg="modSp">
        <pc:chgData name="Tsemach Mizrachi" userId="85fcc19c-b38c-410f-93a9-519990a4c1f0" providerId="ADAL" clId="{DB6A5D41-9F77-4945-A664-8C83B6A8898B}" dt="2023-01-23T22:57:46.308" v="171" actId="20577"/>
        <pc:sldMkLst>
          <pc:docMk/>
          <pc:sldMk cId="3008821186" sldId="393"/>
        </pc:sldMkLst>
        <pc:spChg chg="mod">
          <ac:chgData name="Tsemach Mizrachi" userId="85fcc19c-b38c-410f-93a9-519990a4c1f0" providerId="ADAL" clId="{DB6A5D41-9F77-4945-A664-8C83B6A8898B}" dt="2023-01-23T22:57:41.744" v="169" actId="20577"/>
          <ac:spMkLst>
            <pc:docMk/>
            <pc:sldMk cId="3008821186" sldId="393"/>
            <ac:spMk id="2" creationId="{0702F79A-76FF-FFBB-19B4-AF7324EE7FFA}"/>
          </ac:spMkLst>
        </pc:spChg>
        <pc:spChg chg="mod">
          <ac:chgData name="Tsemach Mizrachi" userId="85fcc19c-b38c-410f-93a9-519990a4c1f0" providerId="ADAL" clId="{DB6A5D41-9F77-4945-A664-8C83B6A8898B}" dt="2023-01-23T22:57:46.308" v="171" actId="20577"/>
          <ac:spMkLst>
            <pc:docMk/>
            <pc:sldMk cId="3008821186" sldId="393"/>
            <ac:spMk id="3" creationId="{CCE01E74-6A60-A041-6A97-E942E7065947}"/>
          </ac:spMkLst>
        </pc:spChg>
        <pc:spChg chg="mod">
          <ac:chgData name="Tsemach Mizrachi" userId="85fcc19c-b38c-410f-93a9-519990a4c1f0" providerId="ADAL" clId="{DB6A5D41-9F77-4945-A664-8C83B6A8898B}" dt="2023-01-23T22:56:36.777" v="162" actId="20577"/>
          <ac:spMkLst>
            <pc:docMk/>
            <pc:sldMk cId="3008821186" sldId="393"/>
            <ac:spMk id="43" creationId="{DB742CD8-D8BB-736F-9EC1-47B877975901}"/>
          </ac:spMkLst>
        </pc:spChg>
        <pc:spChg chg="mod">
          <ac:chgData name="Tsemach Mizrachi" userId="85fcc19c-b38c-410f-93a9-519990a4c1f0" providerId="ADAL" clId="{DB6A5D41-9F77-4945-A664-8C83B6A8898B}" dt="2023-01-23T22:57:07.908" v="164" actId="20577"/>
          <ac:spMkLst>
            <pc:docMk/>
            <pc:sldMk cId="3008821186" sldId="393"/>
            <ac:spMk id="44" creationId="{719B2390-A919-805C-A5B4-C8AA19B5EFAA}"/>
          </ac:spMkLst>
        </pc:spChg>
        <pc:spChg chg="mod">
          <ac:chgData name="Tsemach Mizrachi" userId="85fcc19c-b38c-410f-93a9-519990a4c1f0" providerId="ADAL" clId="{DB6A5D41-9F77-4945-A664-8C83B6A8898B}" dt="2023-01-23T22:57:11.302" v="166" actId="20577"/>
          <ac:spMkLst>
            <pc:docMk/>
            <pc:sldMk cId="3008821186" sldId="393"/>
            <ac:spMk id="45" creationId="{8DDD2D04-5016-3351-59FA-A8DADE98A99C}"/>
          </ac:spMkLst>
        </pc:spChg>
        <pc:spChg chg="mod">
          <ac:chgData name="Tsemach Mizrachi" userId="85fcc19c-b38c-410f-93a9-519990a4c1f0" providerId="ADAL" clId="{DB6A5D41-9F77-4945-A664-8C83B6A8898B}" dt="2023-01-23T22:57:23.684" v="167" actId="20577"/>
          <ac:spMkLst>
            <pc:docMk/>
            <pc:sldMk cId="3008821186" sldId="393"/>
            <ac:spMk id="47" creationId="{87DEE975-4BC7-515C-414E-8F443F244206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1-27T08:44:39.890" v="3834" actId="207"/>
        <pc:sldMkLst>
          <pc:docMk/>
          <pc:sldMk cId="2352988857" sldId="394"/>
        </pc:sldMkLst>
        <pc:spChg chg="mod">
          <ac:chgData name="Tsemach Mizrachi" userId="85fcc19c-b38c-410f-93a9-519990a4c1f0" providerId="ADAL" clId="{DB6A5D41-9F77-4945-A664-8C83B6A8898B}" dt="2023-01-27T07:47:03.829" v="2514" actId="1035"/>
          <ac:spMkLst>
            <pc:docMk/>
            <pc:sldMk cId="2352988857" sldId="394"/>
            <ac:spMk id="2" creationId="{040AC9AD-40B0-4D8F-B7E3-CC69AD5DF57F}"/>
          </ac:spMkLst>
        </pc:spChg>
        <pc:spChg chg="add mod topLvl">
          <ac:chgData name="Tsemach Mizrachi" userId="85fcc19c-b38c-410f-93a9-519990a4c1f0" providerId="ADAL" clId="{DB6A5D41-9F77-4945-A664-8C83B6A8898B}" dt="2023-01-27T08:38:55.564" v="3644" actId="1076"/>
          <ac:spMkLst>
            <pc:docMk/>
            <pc:sldMk cId="2352988857" sldId="394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06:52:27.725" v="2210" actId="478"/>
          <ac:spMkLst>
            <pc:docMk/>
            <pc:sldMk cId="2352988857" sldId="394"/>
            <ac:spMk id="5" creationId="{B4A351CA-BB65-4405-9679-5C7E05781316}"/>
          </ac:spMkLst>
        </pc:spChg>
        <pc:spChg chg="mod">
          <ac:chgData name="Tsemach Mizrachi" userId="85fcc19c-b38c-410f-93a9-519990a4c1f0" providerId="ADAL" clId="{DB6A5D41-9F77-4945-A664-8C83B6A8898B}" dt="2023-01-27T08:31:42.828" v="3442" actId="14100"/>
          <ac:spMkLst>
            <pc:docMk/>
            <pc:sldMk cId="2352988857" sldId="394"/>
            <ac:spMk id="7" creationId="{5D6D7F3D-3FA1-4E90-B5F3-A1F1B5E37FB4}"/>
          </ac:spMkLst>
        </pc:spChg>
        <pc:spChg chg="add del mod topLvl">
          <ac:chgData name="Tsemach Mizrachi" userId="85fcc19c-b38c-410f-93a9-519990a4c1f0" providerId="ADAL" clId="{DB6A5D41-9F77-4945-A664-8C83B6A8898B}" dt="2023-01-27T08:27:18.347" v="3295" actId="478"/>
          <ac:spMkLst>
            <pc:docMk/>
            <pc:sldMk cId="2352988857" sldId="394"/>
            <ac:spMk id="18" creationId="{DDE50B36-6FC2-EC50-4923-25922C006DB3}"/>
          </ac:spMkLst>
        </pc:spChg>
        <pc:spChg chg="add del mod topLvl">
          <ac:chgData name="Tsemach Mizrachi" userId="85fcc19c-b38c-410f-93a9-519990a4c1f0" providerId="ADAL" clId="{DB6A5D41-9F77-4945-A664-8C83B6A8898B}" dt="2023-01-27T08:21:08.499" v="3182" actId="478"/>
          <ac:spMkLst>
            <pc:docMk/>
            <pc:sldMk cId="2352988857" sldId="394"/>
            <ac:spMk id="19" creationId="{300C17BA-7466-3C67-7D8D-DA947C8FF3C1}"/>
          </ac:spMkLst>
        </pc:spChg>
        <pc:spChg chg="add mod ord topLvl">
          <ac:chgData name="Tsemach Mizrachi" userId="85fcc19c-b38c-410f-93a9-519990a4c1f0" providerId="ADAL" clId="{DB6A5D41-9F77-4945-A664-8C83B6A8898B}" dt="2023-01-27T08:29:47.299" v="3308" actId="403"/>
          <ac:spMkLst>
            <pc:docMk/>
            <pc:sldMk cId="2352988857" sldId="394"/>
            <ac:spMk id="20" creationId="{A4F4EEC4-8E31-B596-F55D-5227A283C8A8}"/>
          </ac:spMkLst>
        </pc:spChg>
        <pc:spChg chg="add del mod">
          <ac:chgData name="Tsemach Mizrachi" userId="85fcc19c-b38c-410f-93a9-519990a4c1f0" providerId="ADAL" clId="{DB6A5D41-9F77-4945-A664-8C83B6A8898B}" dt="2023-01-27T07:02:32.718" v="2328"/>
          <ac:spMkLst>
            <pc:docMk/>
            <pc:sldMk cId="2352988857" sldId="394"/>
            <ac:spMk id="33" creationId="{BD8E8688-4C3D-F0D6-C03B-EEECFAEF48A4}"/>
          </ac:spMkLst>
        </pc:spChg>
        <pc:spChg chg="add mod topLvl">
          <ac:chgData name="Tsemach Mizrachi" userId="85fcc19c-b38c-410f-93a9-519990a4c1f0" providerId="ADAL" clId="{DB6A5D41-9F77-4945-A664-8C83B6A8898B}" dt="2023-01-27T07:46:50.899" v="2506" actId="403"/>
          <ac:spMkLst>
            <pc:docMk/>
            <pc:sldMk cId="2352988857" sldId="394"/>
            <ac:spMk id="34" creationId="{924063CE-0F0F-7428-B2D9-B1CDBBA0A95C}"/>
          </ac:spMkLst>
        </pc:spChg>
        <pc:spChg chg="add mod">
          <ac:chgData name="Tsemach Mizrachi" userId="85fcc19c-b38c-410f-93a9-519990a4c1f0" providerId="ADAL" clId="{DB6A5D41-9F77-4945-A664-8C83B6A8898B}" dt="2023-01-27T08:29:06.920" v="3307" actId="20577"/>
          <ac:spMkLst>
            <pc:docMk/>
            <pc:sldMk cId="2352988857" sldId="394"/>
            <ac:spMk id="39" creationId="{3E8A0BAE-AA55-507A-572D-145B09EBB94E}"/>
          </ac:spMkLst>
        </pc:spChg>
        <pc:spChg chg="add mod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40" creationId="{03166C14-2704-D07C-0922-FA605D848E2C}"/>
          </ac:spMkLst>
        </pc:spChg>
        <pc:spChg chg="add del mod">
          <ac:chgData name="Tsemach Mizrachi" userId="85fcc19c-b38c-410f-93a9-519990a4c1f0" providerId="ADAL" clId="{DB6A5D41-9F77-4945-A664-8C83B6A8898B}" dt="2023-01-27T08:31:00.576" v="3438" actId="478"/>
          <ac:spMkLst>
            <pc:docMk/>
            <pc:sldMk cId="2352988857" sldId="394"/>
            <ac:spMk id="41" creationId="{246E32F0-BC3B-5EAC-6CBF-B5B76C682B37}"/>
          </ac:spMkLst>
        </pc:spChg>
        <pc:spChg chg="add mod">
          <ac:chgData name="Tsemach Mizrachi" userId="85fcc19c-b38c-410f-93a9-519990a4c1f0" providerId="ADAL" clId="{DB6A5D41-9F77-4945-A664-8C83B6A8898B}" dt="2023-01-27T08:27:32.762" v="3297" actId="164"/>
          <ac:spMkLst>
            <pc:docMk/>
            <pc:sldMk cId="2352988857" sldId="394"/>
            <ac:spMk id="46" creationId="{1C393A1D-1726-E99D-A237-800702248795}"/>
          </ac:spMkLst>
        </pc:spChg>
        <pc:spChg chg="add mod">
          <ac:chgData name="Tsemach Mizrachi" userId="85fcc19c-b38c-410f-93a9-519990a4c1f0" providerId="ADAL" clId="{DB6A5D41-9F77-4945-A664-8C83B6A8898B}" dt="2023-01-27T08:39:44.803" v="3683" actId="1035"/>
          <ac:spMkLst>
            <pc:docMk/>
            <pc:sldMk cId="2352988857" sldId="394"/>
            <ac:spMk id="54" creationId="{2BA8AA3D-612B-5385-5113-AAB13CF7820B}"/>
          </ac:spMkLst>
        </pc:spChg>
        <pc:spChg chg="add mod">
          <ac:chgData name="Tsemach Mizrachi" userId="85fcc19c-b38c-410f-93a9-519990a4c1f0" providerId="ADAL" clId="{DB6A5D41-9F77-4945-A664-8C83B6A8898B}" dt="2023-01-27T08:35:10.475" v="3541" actId="20577"/>
          <ac:spMkLst>
            <pc:docMk/>
            <pc:sldMk cId="2352988857" sldId="394"/>
            <ac:spMk id="55" creationId="{D530F589-5606-905E-A090-924F2417670F}"/>
          </ac:spMkLst>
        </pc:spChg>
        <pc:spChg chg="add mod">
          <ac:chgData name="Tsemach Mizrachi" userId="85fcc19c-b38c-410f-93a9-519990a4c1f0" providerId="ADAL" clId="{DB6A5D41-9F77-4945-A664-8C83B6A8898B}" dt="2023-01-27T08:44:21.451" v="3832" actId="164"/>
          <ac:spMkLst>
            <pc:docMk/>
            <pc:sldMk cId="2352988857" sldId="394"/>
            <ac:spMk id="60" creationId="{A1023D82-D6E1-0D0C-1885-64489C42B45C}"/>
          </ac:spMkLst>
        </pc:spChg>
        <pc:spChg chg="add mod">
          <ac:chgData name="Tsemach Mizrachi" userId="85fcc19c-b38c-410f-93a9-519990a4c1f0" providerId="ADAL" clId="{DB6A5D41-9F77-4945-A664-8C83B6A8898B}" dt="2023-01-27T08:44:39.890" v="3834" actId="207"/>
          <ac:spMkLst>
            <pc:docMk/>
            <pc:sldMk cId="2352988857" sldId="394"/>
            <ac:spMk id="64" creationId="{81AAD836-FD23-1249-9006-50A4ED087B41}"/>
          </ac:spMkLst>
        </pc:spChg>
        <pc:spChg chg="del mod">
          <ac:chgData name="Tsemach Mizrachi" userId="85fcc19c-b38c-410f-93a9-519990a4c1f0" providerId="ADAL" clId="{DB6A5D41-9F77-4945-A664-8C83B6A8898B}" dt="2023-01-27T06:52:32.241" v="2212" actId="478"/>
          <ac:spMkLst>
            <pc:docMk/>
            <pc:sldMk cId="2352988857" sldId="394"/>
            <ac:spMk id="67" creationId="{548A31FD-E15B-4BF2-9866-786B408678F2}"/>
          </ac:spMkLst>
        </pc:spChg>
        <pc:spChg chg="mod topLvl">
          <ac:chgData name="Tsemach Mizrachi" userId="85fcc19c-b38c-410f-93a9-519990a4c1f0" providerId="ADAL" clId="{DB6A5D41-9F77-4945-A664-8C83B6A8898B}" dt="2023-01-27T08:16:10.201" v="3096" actId="164"/>
          <ac:spMkLst>
            <pc:docMk/>
            <pc:sldMk cId="2352988857" sldId="394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7T07:02:05.937" v="2323" actId="478"/>
          <ac:spMkLst>
            <pc:docMk/>
            <pc:sldMk cId="2352988857" sldId="394"/>
            <ac:spMk id="85" creationId="{04DCFF2F-1AD9-489B-8E39-3D1F8B5D7F26}"/>
          </ac:spMkLst>
        </pc:spChg>
        <pc:spChg chg="del mod topLvl">
          <ac:chgData name="Tsemach Mizrachi" userId="85fcc19c-b38c-410f-93a9-519990a4c1f0" providerId="ADAL" clId="{DB6A5D41-9F77-4945-A664-8C83B6A8898B}" dt="2023-01-27T08:16:46.442" v="3098" actId="478"/>
          <ac:spMkLst>
            <pc:docMk/>
            <pc:sldMk cId="2352988857" sldId="394"/>
            <ac:spMk id="88" creationId="{26EE9F54-1ED0-4ECB-8016-BF5D3E2B245C}"/>
          </ac:spMkLst>
        </pc:spChg>
        <pc:spChg chg="del">
          <ac:chgData name="Tsemach Mizrachi" userId="85fcc19c-b38c-410f-93a9-519990a4c1f0" providerId="ADAL" clId="{DB6A5D41-9F77-4945-A664-8C83B6A8898B}" dt="2023-01-27T07:02:07.718" v="2324" actId="478"/>
          <ac:spMkLst>
            <pc:docMk/>
            <pc:sldMk cId="2352988857" sldId="394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06:51:36.384" v="2203" actId="478"/>
          <ac:spMkLst>
            <pc:docMk/>
            <pc:sldMk cId="2352988857" sldId="394"/>
            <ac:spMk id="90" creationId="{AB8AE008-A20E-44BC-8CE3-44C895348A21}"/>
          </ac:spMkLst>
        </pc:spChg>
        <pc:spChg chg="del mod">
          <ac:chgData name="Tsemach Mizrachi" userId="85fcc19c-b38c-410f-93a9-519990a4c1f0" providerId="ADAL" clId="{DB6A5D41-9F77-4945-A664-8C83B6A8898B}" dt="2023-01-27T07:02:03.329" v="2321" actId="478"/>
          <ac:spMkLst>
            <pc:docMk/>
            <pc:sldMk cId="2352988857" sldId="394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DB6A5D41-9F77-4945-A664-8C83B6A8898B}" dt="2023-01-27T06:51:32.417" v="2201" actId="478"/>
          <ac:spMkLst>
            <pc:docMk/>
            <pc:sldMk cId="2352988857" sldId="394"/>
            <ac:spMk id="97" creationId="{73D85896-9878-4D30-B0E7-BA7CF5264188}"/>
          </ac:spMkLst>
        </pc:spChg>
        <pc:grpChg chg="add del mod">
          <ac:chgData name="Tsemach Mizrachi" userId="85fcc19c-b38c-410f-93a9-519990a4c1f0" providerId="ADAL" clId="{DB6A5D41-9F77-4945-A664-8C83B6A8898B}" dt="2023-01-27T07:47:19.089" v="2515" actId="165"/>
          <ac:grpSpMkLst>
            <pc:docMk/>
            <pc:sldMk cId="2352988857" sldId="394"/>
            <ac:grpSpMk id="32" creationId="{5B3A163D-39B3-45E7-E877-B721D2C4C93C}"/>
          </ac:grpSpMkLst>
        </pc:grpChg>
        <pc:grpChg chg="add del mod">
          <ac:chgData name="Tsemach Mizrachi" userId="85fcc19c-b38c-410f-93a9-519990a4c1f0" providerId="ADAL" clId="{DB6A5D41-9F77-4945-A664-8C83B6A8898B}" dt="2023-01-27T07:44:56.393" v="2441" actId="165"/>
          <ac:grpSpMkLst>
            <pc:docMk/>
            <pc:sldMk cId="2352988857" sldId="394"/>
            <ac:grpSpMk id="35" creationId="{AD17F27E-5F00-7D6B-D2A4-B678D5E12BBB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42" creationId="{9425C02E-BBC5-D244-7758-E88FF49CE87C}"/>
          </ac:grpSpMkLst>
        </pc:grpChg>
        <pc:grpChg chg="add mod">
          <ac:chgData name="Tsemach Mizrachi" userId="85fcc19c-b38c-410f-93a9-519990a4c1f0" providerId="ADAL" clId="{DB6A5D41-9F77-4945-A664-8C83B6A8898B}" dt="2023-01-27T08:27:32.762" v="3297" actId="164"/>
          <ac:grpSpMkLst>
            <pc:docMk/>
            <pc:sldMk cId="2352988857" sldId="394"/>
            <ac:grpSpMk id="52" creationId="{4188E988-7A63-86E3-5D5C-E17C98EE3D6F}"/>
          </ac:grpSpMkLst>
        </pc:grpChg>
        <pc:grpChg chg="add mod">
          <ac:chgData name="Tsemach Mizrachi" userId="85fcc19c-b38c-410f-93a9-519990a4c1f0" providerId="ADAL" clId="{DB6A5D41-9F77-4945-A664-8C83B6A8898B}" dt="2023-01-27T08:31:10.794" v="3441" actId="14100"/>
          <ac:grpSpMkLst>
            <pc:docMk/>
            <pc:sldMk cId="2352988857" sldId="394"/>
            <ac:grpSpMk id="53" creationId="{11401E8D-C47D-2613-9165-C6ED072D59CE}"/>
          </ac:grpSpMkLst>
        </pc:grpChg>
        <pc:grpChg chg="add mod">
          <ac:chgData name="Tsemach Mizrachi" userId="85fcc19c-b38c-410f-93a9-519990a4c1f0" providerId="ADAL" clId="{DB6A5D41-9F77-4945-A664-8C83B6A8898B}" dt="2023-01-27T08:39:20.835" v="3665" actId="164"/>
          <ac:grpSpMkLst>
            <pc:docMk/>
            <pc:sldMk cId="2352988857" sldId="394"/>
            <ac:grpSpMk id="63" creationId="{70C6DA38-F212-0002-3FD3-2615AFACCE66}"/>
          </ac:grpSpMkLst>
        </pc:grpChg>
        <pc:grpChg chg="add mod">
          <ac:chgData name="Tsemach Mizrachi" userId="85fcc19c-b38c-410f-93a9-519990a4c1f0" providerId="ADAL" clId="{DB6A5D41-9F77-4945-A664-8C83B6A8898B}" dt="2023-01-27T08:44:21.451" v="3832" actId="164"/>
          <ac:grpSpMkLst>
            <pc:docMk/>
            <pc:sldMk cId="2352988857" sldId="394"/>
            <ac:grpSpMk id="73" creationId="{91EE9AE5-9CA8-3E90-801E-C1E7A94C51C3}"/>
          </ac:grpSpMkLst>
        </pc:grpChg>
        <pc:grpChg chg="del">
          <ac:chgData name="Tsemach Mizrachi" userId="85fcc19c-b38c-410f-93a9-519990a4c1f0" providerId="ADAL" clId="{DB6A5D41-9F77-4945-A664-8C83B6A8898B}" dt="2023-01-27T06:15:39.042" v="1785" actId="478"/>
          <ac:grpSpMkLst>
            <pc:docMk/>
            <pc:sldMk cId="2352988857" sldId="394"/>
            <ac:grpSpMk id="82" creationId="{EA8186EC-CF44-478B-885F-2CD451438C65}"/>
          </ac:grpSpMkLst>
        </pc:grpChg>
        <pc:picChg chg="add mod">
          <ac:chgData name="Tsemach Mizrachi" userId="85fcc19c-b38c-410f-93a9-519990a4c1f0" providerId="ADAL" clId="{DB6A5D41-9F77-4945-A664-8C83B6A8898B}" dt="2023-01-27T07:45:08.832" v="2445" actId="1076"/>
          <ac:picMkLst>
            <pc:docMk/>
            <pc:sldMk cId="2352988857" sldId="394"/>
            <ac:picMk id="3" creationId="{0BDCD4D9-9D4D-AD49-B4A0-F0886A52047E}"/>
          </ac:picMkLst>
        </pc:picChg>
        <pc:cxnChg chg="add del mod">
          <ac:chgData name="Tsemach Mizrachi" userId="85fcc19c-b38c-410f-93a9-519990a4c1f0" providerId="ADAL" clId="{DB6A5D41-9F77-4945-A664-8C83B6A8898B}" dt="2023-01-27T06:27:28.789" v="2053" actId="478"/>
          <ac:cxnSpMkLst>
            <pc:docMk/>
            <pc:sldMk cId="2352988857" sldId="394"/>
            <ac:cxnSpMk id="8" creationId="{2CAD0B59-8B1A-4AAF-3449-3772B80A5465}"/>
          </ac:cxnSpMkLst>
        </pc:cxnChg>
        <pc:cxnChg chg="add del mod ord topLvl">
          <ac:chgData name="Tsemach Mizrachi" userId="85fcc19c-b38c-410f-93a9-519990a4c1f0" providerId="ADAL" clId="{DB6A5D41-9F77-4945-A664-8C83B6A8898B}" dt="2023-01-27T08:22:37.591" v="3199" actId="478"/>
          <ac:cxnSpMkLst>
            <pc:docMk/>
            <pc:sldMk cId="2352988857" sldId="394"/>
            <ac:cxnSpMk id="11" creationId="{AC547573-1416-13F6-CE3D-3C6BD6A2E2A5}"/>
          </ac:cxnSpMkLst>
        </pc:cxnChg>
        <pc:cxnChg chg="add del mod topLvl">
          <ac:chgData name="Tsemach Mizrachi" userId="85fcc19c-b38c-410f-93a9-519990a4c1f0" providerId="ADAL" clId="{DB6A5D41-9F77-4945-A664-8C83B6A8898B}" dt="2023-01-27T08:21:05.376" v="3180" actId="478"/>
          <ac:cxnSpMkLst>
            <pc:docMk/>
            <pc:sldMk cId="2352988857" sldId="394"/>
            <ac:cxnSpMk id="21" creationId="{C49B1ADC-0601-0B54-EFF5-54555EFE6A30}"/>
          </ac:cxnSpMkLst>
        </pc:cxnChg>
        <pc:cxnChg chg="add del mod topLvl">
          <ac:chgData name="Tsemach Mizrachi" userId="85fcc19c-b38c-410f-93a9-519990a4c1f0" providerId="ADAL" clId="{DB6A5D41-9F77-4945-A664-8C83B6A8898B}" dt="2023-01-27T08:21:06.795" v="3181" actId="478"/>
          <ac:cxnSpMkLst>
            <pc:docMk/>
            <pc:sldMk cId="2352988857" sldId="394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08:24:30.993" v="3222" actId="692"/>
          <ac:cxnSpMkLst>
            <pc:docMk/>
            <pc:sldMk cId="2352988857" sldId="394"/>
            <ac:cxnSpMk id="48" creationId="{C6895D0F-1960-1CFC-4C9A-C94AA135797C}"/>
          </ac:cxnSpMkLst>
        </pc:cxnChg>
        <pc:cxnChg chg="add mod">
          <ac:chgData name="Tsemach Mizrachi" userId="85fcc19c-b38c-410f-93a9-519990a4c1f0" providerId="ADAL" clId="{DB6A5D41-9F77-4945-A664-8C83B6A8898B}" dt="2023-01-27T08:30:33.831" v="3431" actId="14100"/>
          <ac:cxnSpMkLst>
            <pc:docMk/>
            <pc:sldMk cId="2352988857" sldId="394"/>
            <ac:cxnSpMk id="49" creationId="{3C371EA6-601F-C3A6-7EE8-827098A9E741}"/>
          </ac:cxnSpMkLst>
        </pc:cxnChg>
        <pc:cxnChg chg="add del mod">
          <ac:chgData name="Tsemach Mizrachi" userId="85fcc19c-b38c-410f-93a9-519990a4c1f0" providerId="ADAL" clId="{DB6A5D41-9F77-4945-A664-8C83B6A8898B}" dt="2023-01-27T08:34:15.358" v="3532" actId="478"/>
          <ac:cxnSpMkLst>
            <pc:docMk/>
            <pc:sldMk cId="2352988857" sldId="394"/>
            <ac:cxnSpMk id="57" creationId="{E038D546-9A50-D6C4-8B0C-B72FFBF524A4}"/>
          </ac:cxnSpMkLst>
        </pc:cxnChg>
        <pc:cxnChg chg="add mod">
          <ac:chgData name="Tsemach Mizrachi" userId="85fcc19c-b38c-410f-93a9-519990a4c1f0" providerId="ADAL" clId="{DB6A5D41-9F77-4945-A664-8C83B6A8898B}" dt="2023-01-27T08:34:42.564" v="3536" actId="692"/>
          <ac:cxnSpMkLst>
            <pc:docMk/>
            <pc:sldMk cId="2352988857" sldId="394"/>
            <ac:cxnSpMk id="59" creationId="{DA91F93A-0331-020D-20EF-53B1D413BD4E}"/>
          </ac:cxnSpMkLst>
        </pc:cxnChg>
        <pc:cxnChg chg="add mod">
          <ac:chgData name="Tsemach Mizrachi" userId="85fcc19c-b38c-410f-93a9-519990a4c1f0" providerId="ADAL" clId="{DB6A5D41-9F77-4945-A664-8C83B6A8898B}" dt="2023-01-27T08:44:12.579" v="3830" actId="1076"/>
          <ac:cxnSpMkLst>
            <pc:docMk/>
            <pc:sldMk cId="2352988857" sldId="394"/>
            <ac:cxnSpMk id="61" creationId="{AA7CCA0A-FCBD-CDC2-E42D-E2A8B8112B1D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DB6A5D41-9F77-4945-A664-8C83B6A8898B}" dt="2023-01-27T06:15:39.042" v="1785" actId="478"/>
          <ac:cxnSpMkLst>
            <pc:docMk/>
            <pc:sldMk cId="2352988857" sldId="394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DB6A5D41-9F77-4945-A664-8C83B6A8898B}" dt="2023-01-27T06:15:41.409" v="1786" actId="478"/>
          <ac:cxnSpMkLst>
            <pc:docMk/>
            <pc:sldMk cId="2352988857" sldId="394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DB6A5D41-9F77-4945-A664-8C83B6A8898B}" dt="2023-01-27T06:51:33.623" v="2202" actId="478"/>
          <ac:cxnSpMkLst>
            <pc:docMk/>
            <pc:sldMk cId="2352988857" sldId="394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DB6A5D41-9F77-4945-A664-8C83B6A8898B}" dt="2023-01-27T06:43:02.021" v="2153" actId="478"/>
          <ac:cxnSpMkLst>
            <pc:docMk/>
            <pc:sldMk cId="2352988857" sldId="394"/>
            <ac:cxnSpMk id="95" creationId="{1459339A-7045-45D1-93FF-5325436DDCE4}"/>
          </ac:cxnSpMkLst>
        </pc:cxnChg>
        <pc:cxnChg chg="del mod">
          <ac:chgData name="Tsemach Mizrachi" userId="85fcc19c-b38c-410f-93a9-519990a4c1f0" providerId="ADAL" clId="{DB6A5D41-9F77-4945-A664-8C83B6A8898B}" dt="2023-01-27T07:02:04.626" v="2322" actId="478"/>
          <ac:cxnSpMkLst>
            <pc:docMk/>
            <pc:sldMk cId="2352988857" sldId="394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6:08:06.778" v="1644" actId="1076"/>
        <pc:sldMkLst>
          <pc:docMk/>
          <pc:sldMk cId="1988981426" sldId="395"/>
        </pc:sldMkLst>
        <pc:spChg chg="mod">
          <ac:chgData name="Tsemach Mizrachi" userId="85fcc19c-b38c-410f-93a9-519990a4c1f0" providerId="ADAL" clId="{DB6A5D41-9F77-4945-A664-8C83B6A8898B}" dt="2023-01-26T02:59:21.210" v="764" actId="20577"/>
          <ac:spMkLst>
            <pc:docMk/>
            <pc:sldMk cId="1988981426" sldId="39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6T03:01:25.603" v="772" actId="478"/>
          <ac:spMkLst>
            <pc:docMk/>
            <pc:sldMk cId="1988981426" sldId="395"/>
            <ac:spMk id="3" creationId="{DAE4B13E-0C30-DB7B-CE53-4FF38BFFFAAC}"/>
          </ac:spMkLst>
        </pc:spChg>
        <pc:spChg chg="add mod">
          <ac:chgData name="Tsemach Mizrachi" userId="85fcc19c-b38c-410f-93a9-519990a4c1f0" providerId="ADAL" clId="{DB6A5D41-9F77-4945-A664-8C83B6A8898B}" dt="2023-01-26T03:02:20.164" v="777" actId="1076"/>
          <ac:spMkLst>
            <pc:docMk/>
            <pc:sldMk cId="1988981426" sldId="395"/>
            <ac:spMk id="5" creationId="{618FC9AF-82C8-87D2-1AB2-CA7B0C175489}"/>
          </ac:spMkLst>
        </pc:spChg>
        <pc:spChg chg="del mod">
          <ac:chgData name="Tsemach Mizrachi" userId="85fcc19c-b38c-410f-93a9-519990a4c1f0" providerId="ADAL" clId="{DB6A5D41-9F77-4945-A664-8C83B6A8898B}" dt="2023-01-26T03:03:41.015" v="834" actId="478"/>
          <ac:spMkLst>
            <pc:docMk/>
            <pc:sldMk cId="1988981426" sldId="395"/>
            <ac:spMk id="6" creationId="{C8345581-2074-AF19-F245-CE15E2A1DD47}"/>
          </ac:spMkLst>
        </pc:spChg>
        <pc:spChg chg="del">
          <ac:chgData name="Tsemach Mizrachi" userId="85fcc19c-b38c-410f-93a9-519990a4c1f0" providerId="ADAL" clId="{DB6A5D41-9F77-4945-A664-8C83B6A8898B}" dt="2023-01-26T03:02:36.953" v="780" actId="478"/>
          <ac:spMkLst>
            <pc:docMk/>
            <pc:sldMk cId="1988981426" sldId="395"/>
            <ac:spMk id="7" creationId="{5D6D7F3D-3FA1-4E90-B5F3-A1F1B5E37FB4}"/>
          </ac:spMkLst>
        </pc:spChg>
        <pc:spChg chg="del mod">
          <ac:chgData name="Tsemach Mizrachi" userId="85fcc19c-b38c-410f-93a9-519990a4c1f0" providerId="ADAL" clId="{DB6A5D41-9F77-4945-A664-8C83B6A8898B}" dt="2023-01-26T03:03:09.786" v="786" actId="478"/>
          <ac:spMkLst>
            <pc:docMk/>
            <pc:sldMk cId="1988981426" sldId="395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03:45.047" v="836" actId="478"/>
          <ac:spMkLst>
            <pc:docMk/>
            <pc:sldMk cId="1988981426" sldId="395"/>
            <ac:spMk id="9" creationId="{F73A7BD6-7C50-BB98-B90F-E176BF5F5B92}"/>
          </ac:spMkLst>
        </pc:spChg>
        <pc:spChg chg="del">
          <ac:chgData name="Tsemach Mizrachi" userId="85fcc19c-b38c-410f-93a9-519990a4c1f0" providerId="ADAL" clId="{DB6A5D41-9F77-4945-A664-8C83B6A8898B}" dt="2023-01-26T03:03:04.746" v="783" actId="478"/>
          <ac:spMkLst>
            <pc:docMk/>
            <pc:sldMk cId="1988981426" sldId="395"/>
            <ac:spMk id="10" creationId="{7EBE6A3A-7F37-4EDD-CD17-7E9527A72D6E}"/>
          </ac:spMkLst>
        </pc:spChg>
        <pc:spChg chg="add mod">
          <ac:chgData name="Tsemach Mizrachi" userId="85fcc19c-b38c-410f-93a9-519990a4c1f0" providerId="ADAL" clId="{DB6A5D41-9F77-4945-A664-8C83B6A8898B}" dt="2023-01-26T03:02:29.225" v="779" actId="207"/>
          <ac:spMkLst>
            <pc:docMk/>
            <pc:sldMk cId="1988981426" sldId="395"/>
            <ac:spMk id="11" creationId="{EA285371-FAE4-EB39-CFAE-2F4935D35791}"/>
          </ac:spMkLst>
        </pc:spChg>
        <pc:spChg chg="del">
          <ac:chgData name="Tsemach Mizrachi" userId="85fcc19c-b38c-410f-93a9-519990a4c1f0" providerId="ADAL" clId="{DB6A5D41-9F77-4945-A664-8C83B6A8898B}" dt="2023-01-26T03:03:06.746" v="784" actId="478"/>
          <ac:spMkLst>
            <pc:docMk/>
            <pc:sldMk cId="1988981426" sldId="395"/>
            <ac:spMk id="13" creationId="{F97DFAB6-69EA-0BD7-E365-3BB0B4ABB6AC}"/>
          </ac:spMkLst>
        </pc:spChg>
        <pc:spChg chg="add del mod">
          <ac:chgData name="Tsemach Mizrachi" userId="85fcc19c-b38c-410f-93a9-519990a4c1f0" providerId="ADAL" clId="{DB6A5D41-9F77-4945-A664-8C83B6A8898B}" dt="2023-01-26T03:02:40.376" v="781" actId="478"/>
          <ac:spMkLst>
            <pc:docMk/>
            <pc:sldMk cId="1988981426" sldId="395"/>
            <ac:spMk id="14" creationId="{1AB154D2-AEFF-1681-3AD6-F49181C4EA16}"/>
          </ac:spMkLst>
        </pc:spChg>
        <pc:spChg chg="add del mod">
          <ac:chgData name="Tsemach Mizrachi" userId="85fcc19c-b38c-410f-93a9-519990a4c1f0" providerId="ADAL" clId="{DB6A5D41-9F77-4945-A664-8C83B6A8898B}" dt="2023-01-26T03:23:20.846" v="1217" actId="1076"/>
          <ac:spMkLst>
            <pc:docMk/>
            <pc:sldMk cId="1988981426" sldId="395"/>
            <ac:spMk id="15" creationId="{7224E28B-4CCD-E62F-A486-E1002321FD75}"/>
          </ac:spMkLst>
        </pc:spChg>
        <pc:spChg chg="mod">
          <ac:chgData name="Tsemach Mizrachi" userId="85fcc19c-b38c-410f-93a9-519990a4c1f0" providerId="ADAL" clId="{DB6A5D41-9F77-4945-A664-8C83B6A8898B}" dt="2023-01-26T03:03:36.034" v="832" actId="20577"/>
          <ac:spMkLst>
            <pc:docMk/>
            <pc:sldMk cId="1988981426" sldId="395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03:08.265" v="785" actId="478"/>
          <ac:spMkLst>
            <pc:docMk/>
            <pc:sldMk cId="1988981426" sldId="395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03:48.887" v="838" actId="478"/>
          <ac:spMkLst>
            <pc:docMk/>
            <pc:sldMk cId="1988981426" sldId="395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03:52.430" v="840" actId="478"/>
          <ac:spMkLst>
            <pc:docMk/>
            <pc:sldMk cId="1988981426" sldId="395"/>
            <ac:spMk id="19" creationId="{E511281C-7350-6B03-34CB-CD2E90CCF0C3}"/>
          </ac:spMkLst>
        </pc:spChg>
        <pc:spChg chg="del">
          <ac:chgData name="Tsemach Mizrachi" userId="85fcc19c-b38c-410f-93a9-519990a4c1f0" providerId="ADAL" clId="{DB6A5D41-9F77-4945-A664-8C83B6A8898B}" dt="2023-01-26T03:03:50.675" v="839" actId="478"/>
          <ac:spMkLst>
            <pc:docMk/>
            <pc:sldMk cId="1988981426" sldId="395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1-26T03:24:06.836" v="1241" actId="1076"/>
          <ac:spMkLst>
            <pc:docMk/>
            <pc:sldMk cId="1988981426" sldId="395"/>
            <ac:spMk id="21" creationId="{ABFBAA8F-CFBC-240D-5BA1-AE2BF3431632}"/>
          </ac:spMkLst>
        </pc:spChg>
        <pc:spChg chg="add mod">
          <ac:chgData name="Tsemach Mizrachi" userId="85fcc19c-b38c-410f-93a9-519990a4c1f0" providerId="ADAL" clId="{DB6A5D41-9F77-4945-A664-8C83B6A8898B}" dt="2023-01-26T03:24:11.021" v="1242" actId="1076"/>
          <ac:spMkLst>
            <pc:docMk/>
            <pc:sldMk cId="1988981426" sldId="395"/>
            <ac:spMk id="22" creationId="{42367BFE-D9D9-4346-D0E1-2662F6795DC4}"/>
          </ac:spMkLst>
        </pc:spChg>
        <pc:spChg chg="add mod">
          <ac:chgData name="Tsemach Mizrachi" userId="85fcc19c-b38c-410f-93a9-519990a4c1f0" providerId="ADAL" clId="{DB6A5D41-9F77-4945-A664-8C83B6A8898B}" dt="2023-01-26T03:24:02.331" v="1240" actId="1076"/>
          <ac:spMkLst>
            <pc:docMk/>
            <pc:sldMk cId="1988981426" sldId="395"/>
            <ac:spMk id="23" creationId="{7F72BF2F-6EF0-B642-293C-E656E1F1FD5F}"/>
          </ac:spMkLst>
        </pc:spChg>
        <pc:spChg chg="add mod">
          <ac:chgData name="Tsemach Mizrachi" userId="85fcc19c-b38c-410f-93a9-519990a4c1f0" providerId="ADAL" clId="{DB6A5D41-9F77-4945-A664-8C83B6A8898B}" dt="2023-01-27T06:08:01.255" v="1643" actId="1076"/>
          <ac:spMkLst>
            <pc:docMk/>
            <pc:sldMk cId="1988981426" sldId="395"/>
            <ac:spMk id="26" creationId="{E98C29BB-3B46-5526-0816-FED18825C492}"/>
          </ac:spMkLst>
        </pc:spChg>
        <pc:spChg chg="add del mod">
          <ac:chgData name="Tsemach Mizrachi" userId="85fcc19c-b38c-410f-93a9-519990a4c1f0" providerId="ADAL" clId="{DB6A5D41-9F77-4945-A664-8C83B6A8898B}" dt="2023-01-26T03:23:04.336" v="1210" actId="478"/>
          <ac:spMkLst>
            <pc:docMk/>
            <pc:sldMk cId="1988981426" sldId="395"/>
            <ac:spMk id="27" creationId="{2BECF523-6438-F7F1-23E4-488E4B0E77F8}"/>
          </ac:spMkLst>
        </pc:spChg>
        <pc:spChg chg="add mod">
          <ac:chgData name="Tsemach Mizrachi" userId="85fcc19c-b38c-410f-93a9-519990a4c1f0" providerId="ADAL" clId="{DB6A5D41-9F77-4945-A664-8C83B6A8898B}" dt="2023-01-27T06:08:06.778" v="1644" actId="1076"/>
          <ac:spMkLst>
            <pc:docMk/>
            <pc:sldMk cId="1988981426" sldId="395"/>
            <ac:spMk id="28" creationId="{AEB20404-C26E-ADB8-FEBE-2DC3F3D4B464}"/>
          </ac:spMkLst>
        </pc:spChg>
        <pc:spChg chg="add mod">
          <ac:chgData name="Tsemach Mizrachi" userId="85fcc19c-b38c-410f-93a9-519990a4c1f0" providerId="ADAL" clId="{DB6A5D41-9F77-4945-A664-8C83B6A8898B}" dt="2023-01-26T03:23:58.609" v="1239" actId="1035"/>
          <ac:spMkLst>
            <pc:docMk/>
            <pc:sldMk cId="1988981426" sldId="395"/>
            <ac:spMk id="29" creationId="{D65DB59F-CA62-2665-D43D-028E126425E2}"/>
          </ac:spMkLst>
        </pc:spChg>
        <pc:spChg chg="del">
          <ac:chgData name="Tsemach Mizrachi" userId="85fcc19c-b38c-410f-93a9-519990a4c1f0" providerId="ADAL" clId="{DB6A5D41-9F77-4945-A664-8C83B6A8898B}" dt="2023-01-26T03:01:10.580" v="766" actId="478"/>
          <ac:spMkLst>
            <pc:docMk/>
            <pc:sldMk cId="1988981426" sldId="395"/>
            <ac:spMk id="84" creationId="{6420571C-C5A4-4B27-921E-2385F7EDAD81}"/>
          </ac:spMkLst>
        </pc:spChg>
        <pc:spChg chg="del mod">
          <ac:chgData name="Tsemach Mizrachi" userId="85fcc19c-b38c-410f-93a9-519990a4c1f0" providerId="ADAL" clId="{DB6A5D41-9F77-4945-A664-8C83B6A8898B}" dt="2023-01-26T03:03:46.829" v="837" actId="478"/>
          <ac:spMkLst>
            <pc:docMk/>
            <pc:sldMk cId="1988981426" sldId="395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03:42.727" v="835" actId="478"/>
          <ac:spMkLst>
            <pc:docMk/>
            <pc:sldMk cId="1988981426" sldId="395"/>
            <ac:spMk id="97" creationId="{73D85896-9878-4D30-B0E7-BA7CF5264188}"/>
          </ac:spMkLst>
        </pc:spChg>
        <pc:picChg chg="del">
          <ac:chgData name="Tsemach Mizrachi" userId="85fcc19c-b38c-410f-93a9-519990a4c1f0" providerId="ADAL" clId="{DB6A5D41-9F77-4945-A664-8C83B6A8898B}" dt="2023-01-26T03:01:06.632" v="765" actId="478"/>
          <ac:picMkLst>
            <pc:docMk/>
            <pc:sldMk cId="1988981426" sldId="395"/>
            <ac:picMk id="4" creationId="{7BB619D2-753B-9E90-6525-7BCB0322E785}"/>
          </ac:picMkLst>
        </pc:picChg>
        <pc:cxnChg chg="add del mod">
          <ac:chgData name="Tsemach Mizrachi" userId="85fcc19c-b38c-410f-93a9-519990a4c1f0" providerId="ADAL" clId="{DB6A5D41-9F77-4945-A664-8C83B6A8898B}" dt="2023-01-26T03:23:34.847" v="1219" actId="478"/>
          <ac:cxnSpMkLst>
            <pc:docMk/>
            <pc:sldMk cId="1988981426" sldId="395"/>
            <ac:cxnSpMk id="25" creationId="{91B3E449-5180-0257-FE1A-11B4B1157775}"/>
          </ac:cxnSpMkLst>
        </pc:cxnChg>
        <pc:cxnChg chg="del">
          <ac:chgData name="Tsemach Mizrachi" userId="85fcc19c-b38c-410f-93a9-519990a4c1f0" providerId="ADAL" clId="{DB6A5D41-9F77-4945-A664-8C83B6A8898B}" dt="2023-01-26T03:03:39.664" v="833" actId="478"/>
          <ac:cxnSpMkLst>
            <pc:docMk/>
            <pc:sldMk cId="1988981426" sldId="395"/>
            <ac:cxnSpMk id="95" creationId="{1459339A-7045-45D1-93FF-5325436DDCE4}"/>
          </ac:cxnSpMkLst>
        </pc:cxnChg>
      </pc:sldChg>
      <pc:sldChg chg="addSp delSp modSp add del mod ord">
        <pc:chgData name="Tsemach Mizrachi" userId="85fcc19c-b38c-410f-93a9-519990a4c1f0" providerId="ADAL" clId="{DB6A5D41-9F77-4945-A664-8C83B6A8898B}" dt="2023-01-27T17:11:12.561" v="4903" actId="2696"/>
        <pc:sldMkLst>
          <pc:docMk/>
          <pc:sldMk cId="3871796039" sldId="396"/>
        </pc:sldMkLst>
        <pc:spChg chg="mod">
          <ac:chgData name="Tsemach Mizrachi" userId="85fcc19c-b38c-410f-93a9-519990a4c1f0" providerId="ADAL" clId="{DB6A5D41-9F77-4945-A664-8C83B6A8898B}" dt="2023-01-27T17:10:45.801" v="4898" actId="20577"/>
          <ac:spMkLst>
            <pc:docMk/>
            <pc:sldMk cId="3871796039" sldId="396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3" creationId="{0D9D9D47-0689-DC61-39F8-35B00E5C0CF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5" creationId="{081599C2-F409-9383-F118-854BEC160968}"/>
          </ac:spMkLst>
        </pc:spChg>
        <pc:spChg chg="add del">
          <ac:chgData name="Tsemach Mizrachi" userId="85fcc19c-b38c-410f-93a9-519990a4c1f0" providerId="ADAL" clId="{DB6A5D41-9F77-4945-A664-8C83B6A8898B}" dt="2023-01-26T03:37:24.012" v="1625" actId="478"/>
          <ac:spMkLst>
            <pc:docMk/>
            <pc:sldMk cId="3871796039" sldId="396"/>
            <ac:spMk id="6" creationId="{C8345581-2074-AF19-F245-CE15E2A1DD47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6" creationId="{D9850C7F-6AB1-5E29-3835-BAE9A86DB756}"/>
          </ac:spMkLst>
        </pc:spChg>
        <pc:spChg chg="mod">
          <ac:chgData name="Tsemach Mizrachi" userId="85fcc19c-b38c-410f-93a9-519990a4c1f0" providerId="ADAL" clId="{DB6A5D41-9F77-4945-A664-8C83B6A8898B}" dt="2023-01-27T06:09:38.153" v="1647"/>
          <ac:spMkLst>
            <pc:docMk/>
            <pc:sldMk cId="3871796039" sldId="396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1-27T06:14:28.515" v="1783" actId="164"/>
          <ac:spMkLst>
            <pc:docMk/>
            <pc:sldMk cId="3871796039" sldId="396"/>
            <ac:spMk id="8" creationId="{8F845045-7155-1521-4B33-714D85B8E844}"/>
          </ac:spMkLst>
        </pc:spChg>
        <pc:spChg chg="del">
          <ac:chgData name="Tsemach Mizrachi" userId="85fcc19c-b38c-410f-93a9-519990a4c1f0" providerId="ADAL" clId="{DB6A5D41-9F77-4945-A664-8C83B6A8898B}" dt="2023-01-26T03:37:21.501" v="1624" actId="478"/>
          <ac:spMkLst>
            <pc:docMk/>
            <pc:sldMk cId="3871796039" sldId="396"/>
            <ac:spMk id="8" creationId="{D47B29FC-4D28-583E-A846-18A8B4004C97}"/>
          </ac:spMkLst>
        </pc:spChg>
        <pc:spChg chg="del mod">
          <ac:chgData name="Tsemach Mizrachi" userId="85fcc19c-b38c-410f-93a9-519990a4c1f0" providerId="ADAL" clId="{DB6A5D41-9F77-4945-A664-8C83B6A8898B}" dt="2023-01-26T03:26:18.011" v="1320" actId="478"/>
          <ac:spMkLst>
            <pc:docMk/>
            <pc:sldMk cId="3871796039" sldId="396"/>
            <ac:spMk id="9" creationId="{F73A7BD6-7C50-BB98-B90F-E176BF5F5B92}"/>
          </ac:spMkLst>
        </pc:spChg>
        <pc:spChg chg="mod">
          <ac:chgData name="Tsemach Mizrachi" userId="85fcc19c-b38c-410f-93a9-519990a4c1f0" providerId="ADAL" clId="{DB6A5D41-9F77-4945-A664-8C83B6A8898B}" dt="2023-01-27T11:55:57.254" v="4372" actId="1076"/>
          <ac:spMkLst>
            <pc:docMk/>
            <pc:sldMk cId="3871796039" sldId="396"/>
            <ac:spMk id="10" creationId="{7EBE6A3A-7F37-4EDD-CD17-7E9527A72D6E}"/>
          </ac:spMkLst>
        </pc:spChg>
        <pc:spChg chg="del">
          <ac:chgData name="Tsemach Mizrachi" userId="85fcc19c-b38c-410f-93a9-519990a4c1f0" providerId="ADAL" clId="{DB6A5D41-9F77-4945-A664-8C83B6A8898B}" dt="2023-01-26T03:26:07.394" v="1314" actId="478"/>
          <ac:spMkLst>
            <pc:docMk/>
            <pc:sldMk cId="3871796039" sldId="396"/>
            <ac:spMk id="13" creationId="{F97DFAB6-69EA-0BD7-E365-3BB0B4ABB6AC}"/>
          </ac:spMkLst>
        </pc:spChg>
        <pc:spChg chg="del">
          <ac:chgData name="Tsemach Mizrachi" userId="85fcc19c-b38c-410f-93a9-519990a4c1f0" providerId="ADAL" clId="{DB6A5D41-9F77-4945-A664-8C83B6A8898B}" dt="2023-01-26T03:26:14.312" v="1318" actId="478"/>
          <ac:spMkLst>
            <pc:docMk/>
            <pc:sldMk cId="3871796039" sldId="396"/>
            <ac:spMk id="16" creationId="{A3CD219B-3158-FC45-4509-02A8F3AF61A9}"/>
          </ac:spMkLst>
        </pc:spChg>
        <pc:spChg chg="del">
          <ac:chgData name="Tsemach Mizrachi" userId="85fcc19c-b38c-410f-93a9-519990a4c1f0" providerId="ADAL" clId="{DB6A5D41-9F77-4945-A664-8C83B6A8898B}" dt="2023-01-26T03:26:09.005" v="1315" actId="478"/>
          <ac:spMkLst>
            <pc:docMk/>
            <pc:sldMk cId="3871796039" sldId="396"/>
            <ac:spMk id="17" creationId="{2F9CA6E4-AAC4-7C1F-0507-4AD92C655172}"/>
          </ac:spMkLst>
        </pc:spChg>
        <pc:spChg chg="del">
          <ac:chgData name="Tsemach Mizrachi" userId="85fcc19c-b38c-410f-93a9-519990a4c1f0" providerId="ADAL" clId="{DB6A5D41-9F77-4945-A664-8C83B6A8898B}" dt="2023-01-26T03:26:19.632" v="1321" actId="478"/>
          <ac:spMkLst>
            <pc:docMk/>
            <pc:sldMk cId="3871796039" sldId="396"/>
            <ac:spMk id="18" creationId="{0F1E479F-C850-449B-5E0D-D4796CAC1DF8}"/>
          </ac:spMkLst>
        </pc:spChg>
        <pc:spChg chg="del">
          <ac:chgData name="Tsemach Mizrachi" userId="85fcc19c-b38c-410f-93a9-519990a4c1f0" providerId="ADAL" clId="{DB6A5D41-9F77-4945-A664-8C83B6A8898B}" dt="2023-01-26T03:26:10.473" v="1316" actId="478"/>
          <ac:spMkLst>
            <pc:docMk/>
            <pc:sldMk cId="3871796039" sldId="396"/>
            <ac:spMk id="19" creationId="{E511281C-7350-6B03-34CB-CD2E90CCF0C3}"/>
          </ac:spMkLst>
        </pc:spChg>
        <pc:spChg chg="mod">
          <ac:chgData name="Tsemach Mizrachi" userId="85fcc19c-b38c-410f-93a9-519990a4c1f0" providerId="ADAL" clId="{DB6A5D41-9F77-4945-A664-8C83B6A8898B}" dt="2023-01-27T07:44:27.570" v="2440" actId="207"/>
          <ac:spMkLst>
            <pc:docMk/>
            <pc:sldMk cId="3871796039" sldId="396"/>
            <ac:spMk id="20" creationId="{AD9C6F92-DE19-3BB6-40E3-A2490403FF55}"/>
          </ac:spMkLst>
        </pc:spChg>
        <pc:spChg chg="mod">
          <ac:chgData name="Tsemach Mizrachi" userId="85fcc19c-b38c-410f-93a9-519990a4c1f0" providerId="ADAL" clId="{DB6A5D41-9F77-4945-A664-8C83B6A8898B}" dt="2023-01-27T07:05:25.294" v="2420" actId="164"/>
          <ac:spMkLst>
            <pc:docMk/>
            <pc:sldMk cId="3871796039" sldId="396"/>
            <ac:spMk id="84" creationId="{6420571C-C5A4-4B27-921E-2385F7EDAD81}"/>
          </ac:spMkLst>
        </pc:spChg>
        <pc:spChg chg="add del">
          <ac:chgData name="Tsemach Mizrachi" userId="85fcc19c-b38c-410f-93a9-519990a4c1f0" providerId="ADAL" clId="{DB6A5D41-9F77-4945-A664-8C83B6A8898B}" dt="2023-01-26T03:37:16.385" v="1623" actId="478"/>
          <ac:spMkLst>
            <pc:docMk/>
            <pc:sldMk cId="3871796039" sldId="396"/>
            <ac:spMk id="89" creationId="{94088E8D-6156-496E-A0C0-E6FF2629243F}"/>
          </ac:spMkLst>
        </pc:spChg>
        <pc:spChg chg="del">
          <ac:chgData name="Tsemach Mizrachi" userId="85fcc19c-b38c-410f-93a9-519990a4c1f0" providerId="ADAL" clId="{DB6A5D41-9F77-4945-A664-8C83B6A8898B}" dt="2023-01-26T03:26:16.311" v="1319" actId="478"/>
          <ac:spMkLst>
            <pc:docMk/>
            <pc:sldMk cId="3871796039" sldId="396"/>
            <ac:spMk id="97" creationId="{73D85896-9878-4D30-B0E7-BA7CF5264188}"/>
          </ac:spMkLst>
        </pc:spChg>
        <pc:grpChg chg="add mod">
          <ac:chgData name="Tsemach Mizrachi" userId="85fcc19c-b38c-410f-93a9-519990a4c1f0" providerId="ADAL" clId="{DB6A5D41-9F77-4945-A664-8C83B6A8898B}" dt="2023-01-27T07:05:25.294" v="2420" actId="164"/>
          <ac:grpSpMkLst>
            <pc:docMk/>
            <pc:sldMk cId="3871796039" sldId="396"/>
            <ac:grpSpMk id="9" creationId="{327D705E-EE10-BFBE-3894-A27173FEFBFE}"/>
          </ac:grpSpMkLst>
        </pc:grpChg>
        <pc:grpChg chg="add mod">
          <ac:chgData name="Tsemach Mizrachi" userId="85fcc19c-b38c-410f-93a9-519990a4c1f0" providerId="ADAL" clId="{DB6A5D41-9F77-4945-A664-8C83B6A8898B}" dt="2023-01-27T07:06:12.884" v="2429" actId="1076"/>
          <ac:grpSpMkLst>
            <pc:docMk/>
            <pc:sldMk cId="3871796039" sldId="396"/>
            <ac:grpSpMk id="11" creationId="{4844148E-C161-1F84-BF25-9A79026EB2AA}"/>
          </ac:grpSpMkLst>
        </pc:grpChg>
        <pc:picChg chg="mod">
          <ac:chgData name="Tsemach Mizrachi" userId="85fcc19c-b38c-410f-93a9-519990a4c1f0" providerId="ADAL" clId="{DB6A5D41-9F77-4945-A664-8C83B6A8898B}" dt="2023-01-27T07:05:25.294" v="2420" actId="164"/>
          <ac:picMkLst>
            <pc:docMk/>
            <pc:sldMk cId="3871796039" sldId="396"/>
            <ac:picMk id="4" creationId="{7BB619D2-753B-9E90-6525-7BCB0322E785}"/>
          </ac:picMkLst>
        </pc:picChg>
        <pc:cxnChg chg="del">
          <ac:chgData name="Tsemach Mizrachi" userId="85fcc19c-b38c-410f-93a9-519990a4c1f0" providerId="ADAL" clId="{DB6A5D41-9F77-4945-A664-8C83B6A8898B}" dt="2023-01-26T03:26:12.092" v="1317" actId="478"/>
          <ac:cxnSpMkLst>
            <pc:docMk/>
            <pc:sldMk cId="3871796039" sldId="396"/>
            <ac:cxnSpMk id="95" creationId="{1459339A-7045-45D1-93FF-5325436DDCE4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11:54:07.237" v="4347"/>
        <pc:sldMkLst>
          <pc:docMk/>
          <pc:sldMk cId="2721666870" sldId="397"/>
        </pc:sldMkLst>
        <pc:spChg chg="mod">
          <ac:chgData name="Tsemach Mizrachi" userId="85fcc19c-b38c-410f-93a9-519990a4c1f0" providerId="ADAL" clId="{DB6A5D41-9F77-4945-A664-8C83B6A8898B}" dt="2023-01-27T08:45:03.395" v="3836" actId="1076"/>
          <ac:spMkLst>
            <pc:docMk/>
            <pc:sldMk cId="2721666870" sldId="39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7T11:54:07.237" v="4347"/>
          <ac:spMkLst>
            <pc:docMk/>
            <pc:sldMk cId="2721666870" sldId="397"/>
            <ac:spMk id="5" creationId="{58FC74FF-AB91-B9F8-263D-C66B66D604D8}"/>
          </ac:spMkLst>
        </pc:spChg>
        <pc:spChg chg="del">
          <ac:chgData name="Tsemach Mizrachi" userId="85fcc19c-b38c-410f-93a9-519990a4c1f0" providerId="ADAL" clId="{DB6A5D41-9F77-4945-A664-8C83B6A8898B}" dt="2023-01-27T11:54:02.222" v="4345" actId="478"/>
          <ac:spMkLst>
            <pc:docMk/>
            <pc:sldMk cId="2721666870" sldId="397"/>
            <ac:spMk id="85" creationId="{04DCFF2F-1AD9-489B-8E39-3D1F8B5D7F26}"/>
          </ac:spMkLst>
        </pc:spChg>
        <pc:spChg chg="del">
          <ac:chgData name="Tsemach Mizrachi" userId="85fcc19c-b38c-410f-93a9-519990a4c1f0" providerId="ADAL" clId="{DB6A5D41-9F77-4945-A664-8C83B6A8898B}" dt="2023-01-27T11:54:04.502" v="4346" actId="478"/>
          <ac:spMkLst>
            <pc:docMk/>
            <pc:sldMk cId="2721666870" sldId="397"/>
            <ac:spMk id="89" creationId="{94088E8D-6156-496E-A0C0-E6FF2629243F}"/>
          </ac:spMkLst>
        </pc:spChg>
        <pc:spChg chg="del mod">
          <ac:chgData name="Tsemach Mizrachi" userId="85fcc19c-b38c-410f-93a9-519990a4c1f0" providerId="ADAL" clId="{DB6A5D41-9F77-4945-A664-8C83B6A8898B}" dt="2023-01-27T11:53:58.714" v="4343" actId="478"/>
          <ac:spMkLst>
            <pc:docMk/>
            <pc:sldMk cId="2721666870" sldId="397"/>
            <ac:spMk id="91" creationId="{F4A0ACC9-7807-4059-BA09-4C4DB6C499B4}"/>
          </ac:spMkLst>
        </pc:spChg>
        <pc:picChg chg="del">
          <ac:chgData name="Tsemach Mizrachi" userId="85fcc19c-b38c-410f-93a9-519990a4c1f0" providerId="ADAL" clId="{DB6A5D41-9F77-4945-A664-8C83B6A8898B}" dt="2023-01-27T08:45:05.503" v="3837" actId="478"/>
          <ac:picMkLst>
            <pc:docMk/>
            <pc:sldMk cId="2721666870" sldId="397"/>
            <ac:picMk id="3" creationId="{0BDCD4D9-9D4D-AD49-B4A0-F0886A52047E}"/>
          </ac:picMkLst>
        </pc:picChg>
        <pc:cxnChg chg="del">
          <ac:chgData name="Tsemach Mizrachi" userId="85fcc19c-b38c-410f-93a9-519990a4c1f0" providerId="ADAL" clId="{DB6A5D41-9F77-4945-A664-8C83B6A8898B}" dt="2023-01-27T11:54:00.639" v="4344" actId="478"/>
          <ac:cxnSpMkLst>
            <pc:docMk/>
            <pc:sldMk cId="2721666870" sldId="397"/>
            <ac:cxnSpMk id="96" creationId="{79EE7C69-5150-4AF4-BE20-F63590727970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1-27T08:52:34.570" v="4024" actId="1076"/>
        <pc:sldMkLst>
          <pc:docMk/>
          <pc:sldMk cId="2601157655" sldId="398"/>
        </pc:sldMkLst>
        <pc:spChg chg="add del mod">
          <ac:chgData name="Tsemach Mizrachi" userId="85fcc19c-b38c-410f-93a9-519990a4c1f0" providerId="ADAL" clId="{DB6A5D41-9F77-4945-A664-8C83B6A8898B}" dt="2023-01-27T08:46:45.519" v="3845"/>
          <ac:spMkLst>
            <pc:docMk/>
            <pc:sldMk cId="2601157655" sldId="39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7T08:46:34.679" v="3844" actId="478"/>
          <ac:spMkLst>
            <pc:docMk/>
            <pc:sldMk cId="2601157655" sldId="398"/>
            <ac:spMk id="5" creationId="{0DA635D7-6E72-EE0D-7F09-A40B428B6EB1}"/>
          </ac:spMkLst>
        </pc:spChg>
        <pc:spChg chg="add del mod">
          <ac:chgData name="Tsemach Mizrachi" userId="85fcc19c-b38c-410f-93a9-519990a4c1f0" providerId="ADAL" clId="{DB6A5D41-9F77-4945-A664-8C83B6A8898B}" dt="2023-01-27T08:46:34.255" v="3843"/>
          <ac:spMkLst>
            <pc:docMk/>
            <pc:sldMk cId="2601157655" sldId="398"/>
            <ac:spMk id="6" creationId="{05AC90BD-8A19-48A9-70A6-94F1E1AB5024}"/>
          </ac:spMkLst>
        </pc:spChg>
        <pc:spChg chg="add del mod">
          <ac:chgData name="Tsemach Mizrachi" userId="85fcc19c-b38c-410f-93a9-519990a4c1f0" providerId="ADAL" clId="{DB6A5D41-9F77-4945-A664-8C83B6A8898B}" dt="2023-01-27T08:48:44.908" v="3881" actId="478"/>
          <ac:spMkLst>
            <pc:docMk/>
            <pc:sldMk cId="2601157655" sldId="398"/>
            <ac:spMk id="7" creationId="{B452FADC-0795-69F7-072B-90E48F63D15D}"/>
          </ac:spMkLst>
        </pc:spChg>
        <pc:spChg chg="add mod">
          <ac:chgData name="Tsemach Mizrachi" userId="85fcc19c-b38c-410f-93a9-519990a4c1f0" providerId="ADAL" clId="{DB6A5D41-9F77-4945-A664-8C83B6A8898B}" dt="2023-01-27T08:52:34.570" v="4024" actId="1076"/>
          <ac:spMkLst>
            <pc:docMk/>
            <pc:sldMk cId="2601157655" sldId="398"/>
            <ac:spMk id="8" creationId="{00B5B4C7-FB55-D129-49D4-A0A5E0DE1B66}"/>
          </ac:spMkLst>
        </pc:spChg>
        <pc:spChg chg="mod">
          <ac:chgData name="Tsemach Mizrachi" userId="85fcc19c-b38c-410f-93a9-519990a4c1f0" providerId="ADAL" clId="{DB6A5D41-9F77-4945-A664-8C83B6A8898B}" dt="2023-01-27T08:51:07.003" v="3951" actId="1076"/>
          <ac:spMkLst>
            <pc:docMk/>
            <pc:sldMk cId="2601157655" sldId="398"/>
            <ac:spMk id="27" creationId="{7E7A778B-BEDF-4BDD-A85B-01535FA20FC5}"/>
          </ac:spMkLst>
        </pc:spChg>
        <pc:spChg chg="del mod">
          <ac:chgData name="Tsemach Mizrachi" userId="85fcc19c-b38c-410f-93a9-519990a4c1f0" providerId="ADAL" clId="{DB6A5D41-9F77-4945-A664-8C83B6A8898B}" dt="2023-01-27T08:48:12.555" v="3868" actId="478"/>
          <ac:spMkLst>
            <pc:docMk/>
            <pc:sldMk cId="2601157655" sldId="398"/>
            <ac:spMk id="30" creationId="{4F9DC5E2-0EC2-4411-9AF4-02B9A0591D81}"/>
          </ac:spMkLst>
        </pc:spChg>
        <pc:spChg chg="mod">
          <ac:chgData name="Tsemach Mizrachi" userId="85fcc19c-b38c-410f-93a9-519990a4c1f0" providerId="ADAL" clId="{DB6A5D41-9F77-4945-A664-8C83B6A8898B}" dt="2023-01-27T08:51:20.135" v="3955" actId="20577"/>
          <ac:spMkLst>
            <pc:docMk/>
            <pc:sldMk cId="2601157655" sldId="398"/>
            <ac:spMk id="31" creationId="{7B298F4C-BA6A-453C-9A6F-071DE3329AE6}"/>
          </ac:spMkLst>
        </pc:spChg>
        <pc:spChg chg="mod">
          <ac:chgData name="Tsemach Mizrachi" userId="85fcc19c-b38c-410f-93a9-519990a4c1f0" providerId="ADAL" clId="{DB6A5D41-9F77-4945-A664-8C83B6A8898B}" dt="2023-01-27T08:51:46.835" v="3958" actId="14100"/>
          <ac:spMkLst>
            <pc:docMk/>
            <pc:sldMk cId="2601157655" sldId="398"/>
            <ac:spMk id="32" creationId="{2C66D70D-1D39-49D2-9CC4-2C5EF5A58F9E}"/>
          </ac:spMkLst>
        </pc:spChg>
      </pc:sldChg>
      <pc:sldChg chg="addSp delSp modSp add mod ord modAnim">
        <pc:chgData name="Tsemach Mizrachi" userId="85fcc19c-b38c-410f-93a9-519990a4c1f0" providerId="ADAL" clId="{DB6A5D41-9F77-4945-A664-8C83B6A8898B}" dt="2023-01-29T05:52:15.213" v="5422" actId="1076"/>
        <pc:sldMkLst>
          <pc:docMk/>
          <pc:sldMk cId="1533916171" sldId="399"/>
        </pc:sldMkLst>
        <pc:spChg chg="mod">
          <ac:chgData name="Tsemach Mizrachi" userId="85fcc19c-b38c-410f-93a9-519990a4c1f0" providerId="ADAL" clId="{DB6A5D41-9F77-4945-A664-8C83B6A8898B}" dt="2023-01-29T05:43:03.455" v="4916" actId="20577"/>
          <ac:spMkLst>
            <pc:docMk/>
            <pc:sldMk cId="1533916171" sldId="399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1-29T05:45:00.744" v="5006" actId="14100"/>
          <ac:spMkLst>
            <pc:docMk/>
            <pc:sldMk cId="1533916171" sldId="399"/>
            <ac:spMk id="7" creationId="{5D6D7F3D-3FA1-4E90-B5F3-A1F1B5E37FB4}"/>
          </ac:spMkLst>
        </pc:spChg>
        <pc:spChg chg="del">
          <ac:chgData name="Tsemach Mizrachi" userId="85fcc19c-b38c-410f-93a9-519990a4c1f0" providerId="ADAL" clId="{DB6A5D41-9F77-4945-A664-8C83B6A8898B}" dt="2023-01-27T09:19:41.002" v="4126" actId="478"/>
          <ac:spMkLst>
            <pc:docMk/>
            <pc:sldMk cId="1533916171" sldId="399"/>
            <ac:spMk id="10" creationId="{7EBE6A3A-7F37-4EDD-CD17-7E9527A72D6E}"/>
          </ac:spMkLst>
        </pc:spChg>
        <pc:spChg chg="add del mod">
          <ac:chgData name="Tsemach Mizrachi" userId="85fcc19c-b38c-410f-93a9-519990a4c1f0" providerId="ADAL" clId="{DB6A5D41-9F77-4945-A664-8C83B6A8898B}" dt="2023-01-29T05:50:45.107" v="5329" actId="478"/>
          <ac:spMkLst>
            <pc:docMk/>
            <pc:sldMk cId="1533916171" sldId="399"/>
            <ac:spMk id="10" creationId="{F0596D75-D645-8323-C446-D82142A688A9}"/>
          </ac:spMkLst>
        </pc:spChg>
        <pc:spChg chg="add mod">
          <ac:chgData name="Tsemach Mizrachi" userId="85fcc19c-b38c-410f-93a9-519990a4c1f0" providerId="ADAL" clId="{DB6A5D41-9F77-4945-A664-8C83B6A8898B}" dt="2023-01-29T05:44:52.591" v="5004" actId="20577"/>
          <ac:spMkLst>
            <pc:docMk/>
            <pc:sldMk cId="1533916171" sldId="399"/>
            <ac:spMk id="12" creationId="{6AF99C99-0BD3-5888-44F7-192790ABBE01}"/>
          </ac:spMkLst>
        </pc:spChg>
        <pc:spChg chg="add mod">
          <ac:chgData name="Tsemach Mizrachi" userId="85fcc19c-b38c-410f-93a9-519990a4c1f0" providerId="ADAL" clId="{DB6A5D41-9F77-4945-A664-8C83B6A8898B}" dt="2023-01-29T05:45:24.324" v="5038" actId="20577"/>
          <ac:spMkLst>
            <pc:docMk/>
            <pc:sldMk cId="1533916171" sldId="399"/>
            <ac:spMk id="13" creationId="{B5DA2F5D-5ADA-2E53-60E2-C2D30930ABC4}"/>
          </ac:spMkLst>
        </pc:spChg>
        <pc:spChg chg="add del mod">
          <ac:chgData name="Tsemach Mizrachi" userId="85fcc19c-b38c-410f-93a9-519990a4c1f0" providerId="ADAL" clId="{DB6A5D41-9F77-4945-A664-8C83B6A8898B}" dt="2023-01-29T05:49:59.276" v="5280"/>
          <ac:spMkLst>
            <pc:docMk/>
            <pc:sldMk cId="1533916171" sldId="399"/>
            <ac:spMk id="14" creationId="{636010E2-5844-D0B8-FB2F-44AC9E2DD01C}"/>
          </ac:spMkLst>
        </pc:spChg>
        <pc:spChg chg="add mod">
          <ac:chgData name="Tsemach Mizrachi" userId="85fcc19c-b38c-410f-93a9-519990a4c1f0" providerId="ADAL" clId="{DB6A5D41-9F77-4945-A664-8C83B6A8898B}" dt="2023-01-29T05:52:15.213" v="5422" actId="1076"/>
          <ac:spMkLst>
            <pc:docMk/>
            <pc:sldMk cId="1533916171" sldId="399"/>
            <ac:spMk id="15" creationId="{10C7DD00-20C1-F9FB-8384-2D963293089D}"/>
          </ac:spMkLst>
        </pc:spChg>
        <pc:spChg chg="mod">
          <ac:chgData name="Tsemach Mizrachi" userId="85fcc19c-b38c-410f-93a9-519990a4c1f0" providerId="ADAL" clId="{DB6A5D41-9F77-4945-A664-8C83B6A8898B}" dt="2023-01-29T05:49:35.947" v="5268" actId="14100"/>
          <ac:spMkLst>
            <pc:docMk/>
            <pc:sldMk cId="1533916171" sldId="399"/>
            <ac:spMk id="20" creationId="{AD9C6F92-DE19-3BB6-40E3-A2490403FF55}"/>
          </ac:spMkLst>
        </pc:spChg>
        <pc:spChg chg="del">
          <ac:chgData name="Tsemach Mizrachi" userId="85fcc19c-b38c-410f-93a9-519990a4c1f0" providerId="ADAL" clId="{DB6A5D41-9F77-4945-A664-8C83B6A8898B}" dt="2023-01-29T05:43:23.635" v="4917" actId="478"/>
          <ac:spMkLst>
            <pc:docMk/>
            <pc:sldMk cId="1533916171" sldId="399"/>
            <ac:spMk id="84" creationId="{6420571C-C5A4-4B27-921E-2385F7EDAD81}"/>
          </ac:spMkLst>
        </pc:spChg>
        <pc:grpChg chg="del mod">
          <ac:chgData name="Tsemach Mizrachi" userId="85fcc19c-b38c-410f-93a9-519990a4c1f0" providerId="ADAL" clId="{DB6A5D41-9F77-4945-A664-8C83B6A8898B}" dt="2023-01-29T05:43:25.922" v="4918" actId="478"/>
          <ac:grpSpMkLst>
            <pc:docMk/>
            <pc:sldMk cId="1533916171" sldId="399"/>
            <ac:grpSpMk id="11" creationId="{4844148E-C161-1F84-BF25-9A79026EB2AA}"/>
          </ac:grpSpMkLst>
        </pc:grpChg>
      </pc:sldChg>
      <pc:sldChg chg="addSp delSp modSp add mod ord modAnim">
        <pc:chgData name="Tsemach Mizrachi" userId="85fcc19c-b38c-410f-93a9-519990a4c1f0" providerId="ADAL" clId="{DB6A5D41-9F77-4945-A664-8C83B6A8898B}" dt="2023-01-27T17:09:56.339" v="4886" actId="20578"/>
        <pc:sldMkLst>
          <pc:docMk/>
          <pc:sldMk cId="1063277532" sldId="400"/>
        </pc:sldMkLst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4" creationId="{4E6BAC18-0FDB-AC48-7414-47A880E18839}"/>
          </ac:spMkLst>
        </pc:spChg>
        <pc:spChg chg="del">
          <ac:chgData name="Tsemach Mizrachi" userId="85fcc19c-b38c-410f-93a9-519990a4c1f0" providerId="ADAL" clId="{DB6A5D41-9F77-4945-A664-8C83B6A8898B}" dt="2023-01-27T11:54:31.664" v="4353" actId="478"/>
          <ac:spMkLst>
            <pc:docMk/>
            <pc:sldMk cId="1063277532" sldId="400"/>
            <ac:spMk id="5" creationId="{58FC74FF-AB91-B9F8-263D-C66B66D604D8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6" creationId="{0D376F30-DFE9-0D69-0E2E-93CCBC800CE7}"/>
          </ac:spMkLst>
        </pc:spChg>
        <pc:spChg chg="mod">
          <ac:chgData name="Tsemach Mizrachi" userId="85fcc19c-b38c-410f-93a9-519990a4c1f0" providerId="ADAL" clId="{DB6A5D41-9F77-4945-A664-8C83B6A8898B}" dt="2023-01-27T12:14:55.309" v="4837" actId="14100"/>
          <ac:spMkLst>
            <pc:docMk/>
            <pc:sldMk cId="1063277532" sldId="400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0" creationId="{530B2E47-199F-F209-DF8E-33280223E38A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2" creationId="{CB813BA2-37F8-E0A2-9D9D-EEF41389DAA5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3" creationId="{CE3CD344-E1BE-F555-D54A-B78E7C254500}"/>
          </ac:spMkLst>
        </pc:spChg>
        <pc:spChg chg="mod">
          <ac:chgData name="Tsemach Mizrachi" userId="85fcc19c-b38c-410f-93a9-519990a4c1f0" providerId="ADAL" clId="{DB6A5D41-9F77-4945-A664-8C83B6A8898B}" dt="2023-01-27T11:54:26.340" v="4351"/>
          <ac:spMkLst>
            <pc:docMk/>
            <pc:sldMk cId="1063277532" sldId="400"/>
            <ac:spMk id="14" creationId="{C971E3ED-1C35-E845-431C-168DBF9273C4}"/>
          </ac:spMkLst>
        </pc:spChg>
        <pc:spChg chg="add mod">
          <ac:chgData name="Tsemach Mizrachi" userId="85fcc19c-b38c-410f-93a9-519990a4c1f0" providerId="ADAL" clId="{DB6A5D41-9F77-4945-A664-8C83B6A8898B}" dt="2023-01-27T17:09:56.339" v="4886" actId="20578"/>
          <ac:spMkLst>
            <pc:docMk/>
            <pc:sldMk cId="1063277532" sldId="400"/>
            <ac:spMk id="16" creationId="{3DB44B99-86F9-43CE-A9BD-CB834AB08E40}"/>
          </ac:spMkLst>
        </pc:spChg>
        <pc:spChg chg="add mod">
          <ac:chgData name="Tsemach Mizrachi" userId="85fcc19c-b38c-410f-93a9-519990a4c1f0" providerId="ADAL" clId="{DB6A5D41-9F77-4945-A664-8C83B6A8898B}" dt="2023-01-27T11:59:12.480" v="4471" actId="692"/>
          <ac:spMkLst>
            <pc:docMk/>
            <pc:sldMk cId="1063277532" sldId="400"/>
            <ac:spMk id="17" creationId="{9487A964-0E7D-EA8F-F4A0-62656495B524}"/>
          </ac:spMkLst>
        </pc:spChg>
        <pc:spChg chg="mod">
          <ac:chgData name="Tsemach Mizrachi" userId="85fcc19c-b38c-410f-93a9-519990a4c1f0" providerId="ADAL" clId="{DB6A5D41-9F77-4945-A664-8C83B6A8898B}" dt="2023-01-27T12:15:27.120" v="4847" actId="1035"/>
          <ac:spMkLst>
            <pc:docMk/>
            <pc:sldMk cId="1063277532" sldId="400"/>
            <ac:spMk id="18" creationId="{DDE50B36-6FC2-EC50-4923-25922C006DB3}"/>
          </ac:spMkLst>
        </pc:spChg>
        <pc:spChg chg="mod">
          <ac:chgData name="Tsemach Mizrachi" userId="85fcc19c-b38c-410f-93a9-519990a4c1f0" providerId="ADAL" clId="{DB6A5D41-9F77-4945-A664-8C83B6A8898B}" dt="2023-01-27T11:54:49.962" v="4354" actId="164"/>
          <ac:spMkLst>
            <pc:docMk/>
            <pc:sldMk cId="1063277532" sldId="400"/>
            <ac:spMk id="19" creationId="{300C17BA-7466-3C67-7D8D-DA947C8FF3C1}"/>
          </ac:spMkLst>
        </pc:spChg>
        <pc:spChg chg="mod">
          <ac:chgData name="Tsemach Mizrachi" userId="85fcc19c-b38c-410f-93a9-519990a4c1f0" providerId="ADAL" clId="{DB6A5D41-9F77-4945-A664-8C83B6A8898B}" dt="2023-01-27T12:15:32.751" v="4852" actId="1035"/>
          <ac:spMkLst>
            <pc:docMk/>
            <pc:sldMk cId="1063277532" sldId="400"/>
            <ac:spMk id="20" creationId="{A4F4EEC4-8E31-B596-F55D-5227A283C8A8}"/>
          </ac:spMkLst>
        </pc:spChg>
        <pc:spChg chg="add mod">
          <ac:chgData name="Tsemach Mizrachi" userId="85fcc19c-b38c-410f-93a9-519990a4c1f0" providerId="ADAL" clId="{DB6A5D41-9F77-4945-A664-8C83B6A8898B}" dt="2023-01-27T12:15:51.342" v="4867" actId="1076"/>
          <ac:spMkLst>
            <pc:docMk/>
            <pc:sldMk cId="1063277532" sldId="400"/>
            <ac:spMk id="28" creationId="{E954A6F2-A26C-CBC0-0E64-1AD07AD6CD62}"/>
          </ac:spMkLst>
        </pc:spChg>
        <pc:spChg chg="add del mod">
          <ac:chgData name="Tsemach Mizrachi" userId="85fcc19c-b38c-410f-93a9-519990a4c1f0" providerId="ADAL" clId="{DB6A5D41-9F77-4945-A664-8C83B6A8898B}" dt="2023-01-27T12:03:43.600" v="4587" actId="478"/>
          <ac:spMkLst>
            <pc:docMk/>
            <pc:sldMk cId="1063277532" sldId="400"/>
            <ac:spMk id="29" creationId="{501813F7-8668-123B-AF81-494C7970A42C}"/>
          </ac:spMkLst>
        </pc:spChg>
        <pc:spChg chg="add mod">
          <ac:chgData name="Tsemach Mizrachi" userId="85fcc19c-b38c-410f-93a9-519990a4c1f0" providerId="ADAL" clId="{DB6A5D41-9F77-4945-A664-8C83B6A8898B}" dt="2023-01-27T12:14:43.474" v="4834" actId="1038"/>
          <ac:spMkLst>
            <pc:docMk/>
            <pc:sldMk cId="1063277532" sldId="400"/>
            <ac:spMk id="30" creationId="{47F6F1EB-B054-BD0D-EFBD-DCADAEA2E6BC}"/>
          </ac:spMkLst>
        </pc:spChg>
        <pc:spChg chg="add mod">
          <ac:chgData name="Tsemach Mizrachi" userId="85fcc19c-b38c-410f-93a9-519990a4c1f0" providerId="ADAL" clId="{DB6A5D41-9F77-4945-A664-8C83B6A8898B}" dt="2023-01-27T12:14:28.749" v="4826" actId="1076"/>
          <ac:spMkLst>
            <pc:docMk/>
            <pc:sldMk cId="1063277532" sldId="400"/>
            <ac:spMk id="31" creationId="{1A2EEAF8-3D56-DFBF-3F97-BB6584B63E4D}"/>
          </ac:spMkLst>
        </pc:spChg>
        <pc:spChg chg="mod">
          <ac:chgData name="Tsemach Mizrachi" userId="85fcc19c-b38c-410f-93a9-519990a4c1f0" providerId="ADAL" clId="{DB6A5D41-9F77-4945-A664-8C83B6A8898B}" dt="2023-01-27T11:55:12.953" v="4366" actId="1076"/>
          <ac:spMkLst>
            <pc:docMk/>
            <pc:sldMk cId="1063277532" sldId="400"/>
            <ac:spMk id="84" creationId="{6420571C-C5A4-4B27-921E-2385F7EDAD81}"/>
          </ac:spMkLst>
        </pc:spChg>
        <pc:spChg chg="mod">
          <ac:chgData name="Tsemach Mizrachi" userId="85fcc19c-b38c-410f-93a9-519990a4c1f0" providerId="ADAL" clId="{DB6A5D41-9F77-4945-A664-8C83B6A8898B}" dt="2023-01-27T12:13:52.274" v="4753" actId="1035"/>
          <ac:spMkLst>
            <pc:docMk/>
            <pc:sldMk cId="1063277532" sldId="400"/>
            <ac:spMk id="88" creationId="{26EE9F54-1ED0-4ECB-8016-BF5D3E2B245C}"/>
          </ac:spMkLst>
        </pc:spChg>
        <pc:grpChg chg="add mod">
          <ac:chgData name="Tsemach Mizrachi" userId="85fcc19c-b38c-410f-93a9-519990a4c1f0" providerId="ADAL" clId="{DB6A5D41-9F77-4945-A664-8C83B6A8898B}" dt="2023-01-27T11:55:37.287" v="4369" actId="1076"/>
          <ac:grpSpMkLst>
            <pc:docMk/>
            <pc:sldMk cId="1063277532" sldId="400"/>
            <ac:grpSpMk id="3" creationId="{54F413ED-D5CE-120A-6428-0FA8B42FC2BA}"/>
          </ac:grpSpMkLst>
        </pc:grpChg>
        <pc:grpChg chg="mod">
          <ac:chgData name="Tsemach Mizrachi" userId="85fcc19c-b38c-410f-93a9-519990a4c1f0" providerId="ADAL" clId="{DB6A5D41-9F77-4945-A664-8C83B6A8898B}" dt="2023-01-27T11:54:26.340" v="4351"/>
          <ac:grpSpMkLst>
            <pc:docMk/>
            <pc:sldMk cId="1063277532" sldId="400"/>
            <ac:grpSpMk id="9" creationId="{0B73ACEA-FA02-26D6-6123-DE5C5A7C1E16}"/>
          </ac:grpSpMkLst>
        </pc:grpChg>
        <pc:grpChg chg="add mod">
          <ac:chgData name="Tsemach Mizrachi" userId="85fcc19c-b38c-410f-93a9-519990a4c1f0" providerId="ADAL" clId="{DB6A5D41-9F77-4945-A664-8C83B6A8898B}" dt="2023-01-27T12:14:04.223" v="4800" actId="1035"/>
          <ac:grpSpMkLst>
            <pc:docMk/>
            <pc:sldMk cId="1063277532" sldId="400"/>
            <ac:grpSpMk id="15" creationId="{1ED6ECC7-7296-AD10-1A68-CC7553740B81}"/>
          </ac:grpSpMkLst>
        </pc:grpChg>
        <pc:grpChg chg="add mod">
          <ac:chgData name="Tsemach Mizrachi" userId="85fcc19c-b38c-410f-93a9-519990a4c1f0" providerId="ADAL" clId="{DB6A5D41-9F77-4945-A664-8C83B6A8898B}" dt="2023-01-27T12:15:54.165" v="4868" actId="1076"/>
          <ac:grpSpMkLst>
            <pc:docMk/>
            <pc:sldMk cId="1063277532" sldId="400"/>
            <ac:grpSpMk id="25" creationId="{2368069F-7E52-3D34-2A60-3FE387EFBF81}"/>
          </ac:grpSpMkLst>
        </pc:grpChg>
        <pc:picChg chg="mod">
          <ac:chgData name="Tsemach Mizrachi" userId="85fcc19c-b38c-410f-93a9-519990a4c1f0" providerId="ADAL" clId="{DB6A5D41-9F77-4945-A664-8C83B6A8898B}" dt="2023-01-27T11:54:26.340" v="4351"/>
          <ac:picMkLst>
            <pc:docMk/>
            <pc:sldMk cId="1063277532" sldId="400"/>
            <ac:picMk id="8" creationId="{9663AF57-849B-0DC1-C496-BA3B9C252466}"/>
          </ac:picMkLst>
        </pc:picChg>
        <pc:cxnChg chg="mod">
          <ac:chgData name="Tsemach Mizrachi" userId="85fcc19c-b38c-410f-93a9-519990a4c1f0" providerId="ADAL" clId="{DB6A5D41-9F77-4945-A664-8C83B6A8898B}" dt="2023-01-27T11:54:49.962" v="4354" actId="164"/>
          <ac:cxnSpMkLst>
            <pc:docMk/>
            <pc:sldMk cId="1063277532" sldId="400"/>
            <ac:cxnSpMk id="11" creationId="{AC547573-1416-13F6-CE3D-3C6BD6A2E2A5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1" creationId="{C49B1ADC-0601-0B54-EFF5-54555EFE6A30}"/>
          </ac:cxnSpMkLst>
        </pc:cxnChg>
        <pc:cxnChg chg="mod">
          <ac:chgData name="Tsemach Mizrachi" userId="85fcc19c-b38c-410f-93a9-519990a4c1f0" providerId="ADAL" clId="{DB6A5D41-9F77-4945-A664-8C83B6A8898B}" dt="2023-01-27T12:15:32.751" v="4852" actId="1035"/>
          <ac:cxnSpMkLst>
            <pc:docMk/>
            <pc:sldMk cId="1063277532" sldId="400"/>
            <ac:cxnSpMk id="23" creationId="{C6B22139-C6FC-CE21-0047-4B88807B7FFB}"/>
          </ac:cxnSpMkLst>
        </pc:cxnChg>
        <pc:cxnChg chg="add mod">
          <ac:chgData name="Tsemach Mizrachi" userId="85fcc19c-b38c-410f-93a9-519990a4c1f0" providerId="ADAL" clId="{DB6A5D41-9F77-4945-A664-8C83B6A8898B}" dt="2023-01-27T11:59:05.672" v="4470" actId="14100"/>
          <ac:cxnSpMkLst>
            <pc:docMk/>
            <pc:sldMk cId="1063277532" sldId="400"/>
            <ac:cxnSpMk id="24" creationId="{3919936E-E3B7-E361-1473-767D9094EA36}"/>
          </ac:cxnSpMkLst>
        </pc:cxnChg>
      </pc:sldChg>
      <pc:sldChg chg="add">
        <pc:chgData name="Tsemach Mizrachi" userId="85fcc19c-b38c-410f-93a9-519990a4c1f0" providerId="ADAL" clId="{DB6A5D41-9F77-4945-A664-8C83B6A8898B}" dt="2023-01-27T17:10:24.962" v="4887"/>
        <pc:sldMkLst>
          <pc:docMk/>
          <pc:sldMk cId="2762553472" sldId="401"/>
        </pc:sldMkLst>
      </pc:sldChg>
      <pc:sldChg chg="addSp delSp modSp add mod modAnim">
        <pc:chgData name="Tsemach Mizrachi" userId="85fcc19c-b38c-410f-93a9-519990a4c1f0" providerId="ADAL" clId="{DB6A5D41-9F77-4945-A664-8C83B6A8898B}" dt="2023-01-29T06:08:03.234" v="5892"/>
        <pc:sldMkLst>
          <pc:docMk/>
          <pc:sldMk cId="2703840674" sldId="402"/>
        </pc:sldMkLst>
        <pc:spChg chg="mod">
          <ac:chgData name="Tsemach Mizrachi" userId="85fcc19c-b38c-410f-93a9-519990a4c1f0" providerId="ADAL" clId="{DB6A5D41-9F77-4945-A664-8C83B6A8898B}" dt="2023-01-29T05:52:59.525" v="5450" actId="20577"/>
          <ac:spMkLst>
            <pc:docMk/>
            <pc:sldMk cId="2703840674" sldId="40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1-29T06:07:20.619" v="5854" actId="1076"/>
          <ac:spMkLst>
            <pc:docMk/>
            <pc:sldMk cId="2703840674" sldId="402"/>
            <ac:spMk id="10" creationId="{79E6FE88-E931-87C8-FC6C-0FE8B89081ED}"/>
          </ac:spMkLst>
        </pc:spChg>
        <pc:spChg chg="mod">
          <ac:chgData name="Tsemach Mizrachi" userId="85fcc19c-b38c-410f-93a9-519990a4c1f0" providerId="ADAL" clId="{DB6A5D41-9F77-4945-A664-8C83B6A8898B}" dt="2023-01-29T05:53:45.764" v="5487" actId="207"/>
          <ac:spMkLst>
            <pc:docMk/>
            <pc:sldMk cId="2703840674" sldId="402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1-29T05:53:53.923" v="5488" actId="478"/>
          <ac:spMkLst>
            <pc:docMk/>
            <pc:sldMk cId="2703840674" sldId="402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1-29T06:07:28.596" v="5866" actId="1035"/>
          <ac:spMkLst>
            <pc:docMk/>
            <pc:sldMk cId="2703840674" sldId="402"/>
            <ac:spMk id="16" creationId="{548C96E4-8E31-A393-C7AF-A03C173B12E5}"/>
          </ac:spMkLst>
        </pc:spChg>
        <pc:spChg chg="add mod">
          <ac:chgData name="Tsemach Mizrachi" userId="85fcc19c-b38c-410f-93a9-519990a4c1f0" providerId="ADAL" clId="{DB6A5D41-9F77-4945-A664-8C83B6A8898B}" dt="2023-01-29T06:06:17.435" v="5846" actId="14100"/>
          <ac:spMkLst>
            <pc:docMk/>
            <pc:sldMk cId="2703840674" sldId="402"/>
            <ac:spMk id="17" creationId="{C00A99E6-2A97-918E-07EF-4E5F25B6D8D7}"/>
          </ac:spMkLst>
        </pc:spChg>
        <pc:spChg chg="add mod">
          <ac:chgData name="Tsemach Mizrachi" userId="85fcc19c-b38c-410f-93a9-519990a4c1f0" providerId="ADAL" clId="{DB6A5D41-9F77-4945-A664-8C83B6A8898B}" dt="2023-01-29T06:07:44.219" v="5889" actId="1035"/>
          <ac:spMkLst>
            <pc:docMk/>
            <pc:sldMk cId="2703840674" sldId="402"/>
            <ac:spMk id="18" creationId="{48051830-2723-D2EC-0AC0-62565B0FE62B}"/>
          </ac:spMkLst>
        </pc:spChg>
        <pc:spChg chg="add mod">
          <ac:chgData name="Tsemach Mizrachi" userId="85fcc19c-b38c-410f-93a9-519990a4c1f0" providerId="ADAL" clId="{DB6A5D41-9F77-4945-A664-8C83B6A8898B}" dt="2023-01-29T06:01:51.381" v="5700" actId="207"/>
          <ac:spMkLst>
            <pc:docMk/>
            <pc:sldMk cId="2703840674" sldId="402"/>
            <ac:spMk id="19" creationId="{4EE0C15F-46D4-1C00-E34D-817D4CFF7CAC}"/>
          </ac:spMkLst>
        </pc:spChg>
        <pc:spChg chg="mod">
          <ac:chgData name="Tsemach Mizrachi" userId="85fcc19c-b38c-410f-93a9-519990a4c1f0" providerId="ADAL" clId="{DB6A5D41-9F77-4945-A664-8C83B6A8898B}" dt="2023-01-29T06:07:11.475" v="5851" actId="1076"/>
          <ac:spMkLst>
            <pc:docMk/>
            <pc:sldMk cId="2703840674" sldId="402"/>
            <ac:spMk id="20" creationId="{AD9C6F92-DE19-3BB6-40E3-A2490403FF55}"/>
          </ac:spMkLst>
        </pc:spChg>
        <pc:grpChg chg="del">
          <ac:chgData name="Tsemach Mizrachi" userId="85fcc19c-b38c-410f-93a9-519990a4c1f0" providerId="ADAL" clId="{DB6A5D41-9F77-4945-A664-8C83B6A8898B}" dt="2023-01-29T05:53:01.846" v="5451" actId="478"/>
          <ac:grpSpMkLst>
            <pc:docMk/>
            <pc:sldMk cId="2703840674" sldId="402"/>
            <ac:grpSpMk id="11" creationId="{4844148E-C161-1F84-BF25-9A79026EB2AA}"/>
          </ac:grpSpMkLst>
        </pc:grpChg>
        <pc:cxnChg chg="add mod">
          <ac:chgData name="Tsemach Mizrachi" userId="85fcc19c-b38c-410f-93a9-519990a4c1f0" providerId="ADAL" clId="{DB6A5D41-9F77-4945-A664-8C83B6A8898B}" dt="2023-01-29T05:59:00.216" v="5601" actId="692"/>
          <ac:cxnSpMkLst>
            <pc:docMk/>
            <pc:sldMk cId="2703840674" sldId="402"/>
            <ac:cxnSpMk id="15" creationId="{E131F37F-BD9B-9BAB-9BD7-3D12D0FF8534}"/>
          </ac:cxnSpMkLst>
        </pc:cxnChg>
        <pc:cxnChg chg="add mod">
          <ac:chgData name="Tsemach Mizrachi" userId="85fcc19c-b38c-410f-93a9-519990a4c1f0" providerId="ADAL" clId="{DB6A5D41-9F77-4945-A664-8C83B6A8898B}" dt="2023-01-29T06:07:49.374" v="5890" actId="108"/>
          <ac:cxnSpMkLst>
            <pc:docMk/>
            <pc:sldMk cId="2703840674" sldId="402"/>
            <ac:cxnSpMk id="21" creationId="{ECE69FF1-7401-C912-5C0F-4A4366CC57EE}"/>
          </ac:cxnSpMkLst>
        </pc:cxnChg>
      </pc:sldChg>
      <pc:sldChg chg="new del">
        <pc:chgData name="Tsemach Mizrachi" userId="85fcc19c-b38c-410f-93a9-519990a4c1f0" providerId="ADAL" clId="{DB6A5D41-9F77-4945-A664-8C83B6A8898B}" dt="2023-01-27T17:11:01.527" v="4901" actId="680"/>
        <pc:sldMkLst>
          <pc:docMk/>
          <pc:sldMk cId="4048374869" sldId="402"/>
        </pc:sldMkLst>
      </pc:sldChg>
      <pc:sldChg chg="addSp delSp modSp add mod ord">
        <pc:chgData name="Tsemach Mizrachi" userId="85fcc19c-b38c-410f-93a9-519990a4c1f0" providerId="ADAL" clId="{DB6A5D41-9F77-4945-A664-8C83B6A8898B}" dt="2023-02-03T20:12:00.149" v="9400" actId="164"/>
        <pc:sldMkLst>
          <pc:docMk/>
          <pc:sldMk cId="738305664" sldId="403"/>
        </pc:sldMkLst>
        <pc:spChg chg="mod">
          <ac:chgData name="Tsemach Mizrachi" userId="85fcc19c-b38c-410f-93a9-519990a4c1f0" providerId="ADAL" clId="{DB6A5D41-9F77-4945-A664-8C83B6A8898B}" dt="2023-02-03T19:35:49.205" v="8675" actId="20577"/>
          <ac:spMkLst>
            <pc:docMk/>
            <pc:sldMk cId="738305664" sldId="403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3T20:00:58.338" v="9273"/>
          <ac:spMkLst>
            <pc:docMk/>
            <pc:sldMk cId="738305664" sldId="403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3T19:48:58.085" v="8860" actId="478"/>
          <ac:spMkLst>
            <pc:docMk/>
            <pc:sldMk cId="738305664" sldId="403"/>
            <ac:spMk id="10" creationId="{B47186BB-E7F5-9E4A-3398-4695461CBBFC}"/>
          </ac:spMkLst>
        </pc:spChg>
        <pc:spChg chg="mod">
          <ac:chgData name="Tsemach Mizrachi" userId="85fcc19c-b38c-410f-93a9-519990a4c1f0" providerId="ADAL" clId="{DB6A5D41-9F77-4945-A664-8C83B6A8898B}" dt="2023-02-03T20:06:57.549" v="9337" actId="948"/>
          <ac:spMkLst>
            <pc:docMk/>
            <pc:sldMk cId="738305664" sldId="403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4:47.220" v="8826" actId="14100"/>
          <ac:spMkLst>
            <pc:docMk/>
            <pc:sldMk cId="738305664" sldId="403"/>
            <ac:spMk id="13" creationId="{B5DA2F5D-5ADA-2E53-60E2-C2D30930ABC4}"/>
          </ac:spMkLst>
        </pc:spChg>
        <pc:spChg chg="add mod">
          <ac:chgData name="Tsemach Mizrachi" userId="85fcc19c-b38c-410f-93a9-519990a4c1f0" providerId="ADAL" clId="{DB6A5D41-9F77-4945-A664-8C83B6A8898B}" dt="2023-02-03T19:48:54.290" v="8859" actId="20577"/>
          <ac:spMkLst>
            <pc:docMk/>
            <pc:sldMk cId="738305664" sldId="403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5" creationId="{C04C5141-9881-0422-FC1C-FA2C39F7A1DF}"/>
          </ac:spMkLst>
        </pc:spChg>
        <pc:spChg chg="add del mod">
          <ac:chgData name="Tsemach Mizrachi" userId="85fcc19c-b38c-410f-93a9-519990a4c1f0" providerId="ADAL" clId="{DB6A5D41-9F77-4945-A664-8C83B6A8898B}" dt="2023-02-03T19:57:49.012" v="9234"/>
          <ac:spMkLst>
            <pc:docMk/>
            <pc:sldMk cId="738305664" sldId="403"/>
            <ac:spMk id="16" creationId="{51CC79E4-CAA4-888C-D985-3DC28FE14E96}"/>
          </ac:spMkLst>
        </pc:spChg>
        <pc:spChg chg="add del mod">
          <ac:chgData name="Tsemach Mizrachi" userId="85fcc19c-b38c-410f-93a9-519990a4c1f0" providerId="ADAL" clId="{DB6A5D41-9F77-4945-A664-8C83B6A8898B}" dt="2023-02-03T19:58:42.792" v="9254"/>
          <ac:spMkLst>
            <pc:docMk/>
            <pc:sldMk cId="738305664" sldId="403"/>
            <ac:spMk id="17" creationId="{D9DB5E0E-57D6-DD21-9260-9FF0CC19B755}"/>
          </ac:spMkLst>
        </pc:spChg>
        <pc:spChg chg="add mod">
          <ac:chgData name="Tsemach Mizrachi" userId="85fcc19c-b38c-410f-93a9-519990a4c1f0" providerId="ADAL" clId="{DB6A5D41-9F77-4945-A664-8C83B6A8898B}" dt="2023-02-03T20:12:00.149" v="9400" actId="164"/>
          <ac:spMkLst>
            <pc:docMk/>
            <pc:sldMk cId="738305664" sldId="403"/>
            <ac:spMk id="18" creationId="{17CB6754-8A40-1F86-5D86-CE6756307D13}"/>
          </ac:spMkLst>
        </pc:spChg>
        <pc:spChg chg="add del">
          <ac:chgData name="Tsemach Mizrachi" userId="85fcc19c-b38c-410f-93a9-519990a4c1f0" providerId="ADAL" clId="{DB6A5D41-9F77-4945-A664-8C83B6A8898B}" dt="2023-02-03T19:59:15.485" v="9259"/>
          <ac:spMkLst>
            <pc:docMk/>
            <pc:sldMk cId="738305664" sldId="403"/>
            <ac:spMk id="19" creationId="{96E11C90-3AD3-3E91-54D4-BAA231217A15}"/>
          </ac:spMkLst>
        </pc:spChg>
        <pc:spChg chg="del mod">
          <ac:chgData name="Tsemach Mizrachi" userId="85fcc19c-b38c-410f-93a9-519990a4c1f0" providerId="ADAL" clId="{DB6A5D41-9F77-4945-A664-8C83B6A8898B}" dt="2023-02-03T19:56:44.948" v="9222" actId="478"/>
          <ac:spMkLst>
            <pc:docMk/>
            <pc:sldMk cId="738305664" sldId="403"/>
            <ac:spMk id="20" creationId="{AD9C6F92-DE19-3BB6-40E3-A2490403FF55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1" creationId="{C7D5A31B-DA07-E01D-7861-AECCB99D3940}"/>
          </ac:spMkLst>
        </pc:spChg>
        <pc:spChg chg="add mod">
          <ac:chgData name="Tsemach Mizrachi" userId="85fcc19c-b38c-410f-93a9-519990a4c1f0" providerId="ADAL" clId="{DB6A5D41-9F77-4945-A664-8C83B6A8898B}" dt="2023-02-03T20:11:54.866" v="9399" actId="164"/>
          <ac:spMkLst>
            <pc:docMk/>
            <pc:sldMk cId="738305664" sldId="403"/>
            <ac:spMk id="22" creationId="{EFEE56C0-C835-4B8A-DB69-88E219EFDEA0}"/>
          </ac:spMkLst>
        </pc:spChg>
        <pc:grpChg chg="del">
          <ac:chgData name="Tsemach Mizrachi" userId="85fcc19c-b38c-410f-93a9-519990a4c1f0" providerId="ADAL" clId="{DB6A5D41-9F77-4945-A664-8C83B6A8898B}" dt="2023-02-03T19:35:56.989" v="8676" actId="478"/>
          <ac:grpSpMkLst>
            <pc:docMk/>
            <pc:sldMk cId="738305664" sldId="403"/>
            <ac:grpSpMk id="11" creationId="{4844148E-C161-1F84-BF25-9A79026EB2AA}"/>
          </ac:grpSpMkLst>
        </pc:grpChg>
        <pc:grpChg chg="add mod">
          <ac:chgData name="Tsemach Mizrachi" userId="85fcc19c-b38c-410f-93a9-519990a4c1f0" providerId="ADAL" clId="{DB6A5D41-9F77-4945-A664-8C83B6A8898B}" dt="2023-02-03T20:11:54.866" v="9399" actId="164"/>
          <ac:grpSpMkLst>
            <pc:docMk/>
            <pc:sldMk cId="738305664" sldId="403"/>
            <ac:grpSpMk id="23" creationId="{9445904D-6F54-D961-EB10-D138DB256057}"/>
          </ac:grpSpMkLst>
        </pc:grpChg>
        <pc:grpChg chg="add mod">
          <ac:chgData name="Tsemach Mizrachi" userId="85fcc19c-b38c-410f-93a9-519990a4c1f0" providerId="ADAL" clId="{DB6A5D41-9F77-4945-A664-8C83B6A8898B}" dt="2023-02-03T20:12:00.149" v="9400" actId="164"/>
          <ac:grpSpMkLst>
            <pc:docMk/>
            <pc:sldMk cId="738305664" sldId="403"/>
            <ac:grpSpMk id="24" creationId="{913484CD-5F15-5A5A-F2EB-B29676AB9CE9}"/>
          </ac:grpSpMkLst>
        </pc:grpChg>
      </pc:sldChg>
      <pc:sldChg chg="addSp delSp modSp add mod delAnim modAnim">
        <pc:chgData name="Tsemach Mizrachi" userId="85fcc19c-b38c-410f-93a9-519990a4c1f0" providerId="ADAL" clId="{DB6A5D41-9F77-4945-A664-8C83B6A8898B}" dt="2023-01-29T06:08:48.691" v="5902" actId="1076"/>
        <pc:sldMkLst>
          <pc:docMk/>
          <pc:sldMk cId="3273882690" sldId="404"/>
        </pc:sldMkLst>
        <pc:spChg chg="mod">
          <ac:chgData name="Tsemach Mizrachi" userId="85fcc19c-b38c-410f-93a9-519990a4c1f0" providerId="ADAL" clId="{DB6A5D41-9F77-4945-A664-8C83B6A8898B}" dt="2023-01-29T06:02:16.422" v="5704" actId="20577"/>
          <ac:spMkLst>
            <pc:docMk/>
            <pc:sldMk cId="3273882690" sldId="404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1-29T06:03:45.388" v="5761" actId="478"/>
          <ac:spMkLst>
            <pc:docMk/>
            <pc:sldMk cId="3273882690" sldId="404"/>
            <ac:spMk id="3" creationId="{0D594178-12AC-A6FD-8E85-5C2171D57244}"/>
          </ac:spMkLst>
        </pc:spChg>
        <pc:spChg chg="add mod">
          <ac:chgData name="Tsemach Mizrachi" userId="85fcc19c-b38c-410f-93a9-519990a4c1f0" providerId="ADAL" clId="{DB6A5D41-9F77-4945-A664-8C83B6A8898B}" dt="2023-01-29T06:08:33.498" v="5901" actId="1037"/>
          <ac:spMkLst>
            <pc:docMk/>
            <pc:sldMk cId="3273882690" sldId="404"/>
            <ac:spMk id="4" creationId="{3BEB2203-83E8-CC17-2866-7F24476A6B30}"/>
          </ac:spMkLst>
        </pc:spChg>
        <pc:spChg chg="add mod">
          <ac:chgData name="Tsemach Mizrachi" userId="85fcc19c-b38c-410f-93a9-519990a4c1f0" providerId="ADAL" clId="{DB6A5D41-9F77-4945-A664-8C83B6A8898B}" dt="2023-01-29T06:05:40.261" v="5841" actId="1076"/>
          <ac:spMkLst>
            <pc:docMk/>
            <pc:sldMk cId="3273882690" sldId="404"/>
            <ac:spMk id="5" creationId="{5C21C4B8-1D94-0714-2666-48B0B020476D}"/>
          </ac:spMkLst>
        </pc:spChg>
        <pc:spChg chg="mod">
          <ac:chgData name="Tsemach Mizrachi" userId="85fcc19c-b38c-410f-93a9-519990a4c1f0" providerId="ADAL" clId="{DB6A5D41-9F77-4945-A664-8C83B6A8898B}" dt="2023-01-29T06:02:48.773" v="5745" actId="20577"/>
          <ac:spMkLst>
            <pc:docMk/>
            <pc:sldMk cId="3273882690" sldId="404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1-29T06:03:58.627" v="5764" actId="14100"/>
          <ac:spMkLst>
            <pc:docMk/>
            <pc:sldMk cId="3273882690" sldId="404"/>
            <ac:spMk id="16" creationId="{548C96E4-8E31-A393-C7AF-A03C173B12E5}"/>
          </ac:spMkLst>
        </pc:spChg>
        <pc:spChg chg="mod">
          <ac:chgData name="Tsemach Mizrachi" userId="85fcc19c-b38c-410f-93a9-519990a4c1f0" providerId="ADAL" clId="{DB6A5D41-9F77-4945-A664-8C83B6A8898B}" dt="2023-01-29T06:03:55.284" v="5763" actId="14100"/>
          <ac:spMkLst>
            <pc:docMk/>
            <pc:sldMk cId="3273882690" sldId="404"/>
            <ac:spMk id="17" creationId="{C00A99E6-2A97-918E-07EF-4E5F25B6D8D7}"/>
          </ac:spMkLst>
        </pc:spChg>
        <pc:spChg chg="mod">
          <ac:chgData name="Tsemach Mizrachi" userId="85fcc19c-b38c-410f-93a9-519990a4c1f0" providerId="ADAL" clId="{DB6A5D41-9F77-4945-A664-8C83B6A8898B}" dt="2023-01-29T06:04:03.923" v="5765" actId="1076"/>
          <ac:spMkLst>
            <pc:docMk/>
            <pc:sldMk cId="3273882690" sldId="404"/>
            <ac:spMk id="18" creationId="{48051830-2723-D2EC-0AC0-62565B0FE62B}"/>
          </ac:spMkLst>
        </pc:spChg>
        <pc:spChg chg="mod">
          <ac:chgData name="Tsemach Mizrachi" userId="85fcc19c-b38c-410f-93a9-519990a4c1f0" providerId="ADAL" clId="{DB6A5D41-9F77-4945-A664-8C83B6A8898B}" dt="2023-01-29T06:08:48.691" v="5902" actId="1076"/>
          <ac:spMkLst>
            <pc:docMk/>
            <pc:sldMk cId="3273882690" sldId="404"/>
            <ac:spMk id="19" creationId="{4EE0C15F-46D4-1C00-E34D-817D4CFF7CAC}"/>
          </ac:spMkLst>
        </pc:spChg>
        <pc:cxnChg chg="add mod">
          <ac:chgData name="Tsemach Mizrachi" userId="85fcc19c-b38c-410f-93a9-519990a4c1f0" providerId="ADAL" clId="{DB6A5D41-9F77-4945-A664-8C83B6A8898B}" dt="2023-01-29T06:08:22.051" v="5895" actId="1076"/>
          <ac:cxnSpMkLst>
            <pc:docMk/>
            <pc:sldMk cId="3273882690" sldId="404"/>
            <ac:cxnSpMk id="6" creationId="{4303FEA1-E05B-C6F7-9B2F-8B9365E7120D}"/>
          </ac:cxnSpMkLst>
        </pc:cxnChg>
        <pc:cxnChg chg="add mod">
          <ac:chgData name="Tsemach Mizrachi" userId="85fcc19c-b38c-410f-93a9-519990a4c1f0" providerId="ADAL" clId="{DB6A5D41-9F77-4945-A664-8C83B6A8898B}" dt="2023-01-29T06:08:30.622" v="5898" actId="1036"/>
          <ac:cxnSpMkLst>
            <pc:docMk/>
            <pc:sldMk cId="3273882690" sldId="404"/>
            <ac:cxnSpMk id="8" creationId="{9C78ABBF-C49D-6642-3DB6-A6220DA7B3CD}"/>
          </ac:cxnSpMkLst>
        </pc:cxnChg>
      </pc:sldChg>
      <pc:sldChg chg="modSp add mod">
        <pc:chgData name="Tsemach Mizrachi" userId="85fcc19c-b38c-410f-93a9-519990a4c1f0" providerId="ADAL" clId="{DB6A5D41-9F77-4945-A664-8C83B6A8898B}" dt="2023-02-01T03:36:38.097" v="5959" actId="20577"/>
        <pc:sldMkLst>
          <pc:docMk/>
          <pc:sldMk cId="3788132272" sldId="405"/>
        </pc:sldMkLst>
        <pc:spChg chg="mod">
          <ac:chgData name="Tsemach Mizrachi" userId="85fcc19c-b38c-410f-93a9-519990a4c1f0" providerId="ADAL" clId="{DB6A5D41-9F77-4945-A664-8C83B6A8898B}" dt="2023-02-01T03:36:38.097" v="5959" actId="20577"/>
          <ac:spMkLst>
            <pc:docMk/>
            <pc:sldMk cId="3788132272" sldId="405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DB6A5D41-9F77-4945-A664-8C83B6A8898B}" dt="2023-02-01T03:36:05.442" v="5922"/>
        <pc:sldMkLst>
          <pc:docMk/>
          <pc:sldMk cId="2788464855" sldId="406"/>
        </pc:sldMkLst>
      </pc:sldChg>
      <pc:sldChg chg="addSp delSp modSp add mod">
        <pc:chgData name="Tsemach Mizrachi" userId="85fcc19c-b38c-410f-93a9-519990a4c1f0" providerId="ADAL" clId="{DB6A5D41-9F77-4945-A664-8C83B6A8898B}" dt="2023-02-01T03:52:19.985" v="6155" actId="1076"/>
        <pc:sldMkLst>
          <pc:docMk/>
          <pc:sldMk cId="2664194805" sldId="407"/>
        </pc:sldMkLst>
        <pc:spChg chg="add mod">
          <ac:chgData name="Tsemach Mizrachi" userId="85fcc19c-b38c-410f-93a9-519990a4c1f0" providerId="ADAL" clId="{DB6A5D41-9F77-4945-A664-8C83B6A8898B}" dt="2023-02-01T03:48:31.592" v="5972" actId="1076"/>
          <ac:spMkLst>
            <pc:docMk/>
            <pc:sldMk cId="2664194805" sldId="407"/>
            <ac:spMk id="6" creationId="{EEB75982-8312-5925-19EB-97FDE65AB4A4}"/>
          </ac:spMkLst>
        </pc:spChg>
        <pc:spChg chg="add mod">
          <ac:chgData name="Tsemach Mizrachi" userId="85fcc19c-b38c-410f-93a9-519990a4c1f0" providerId="ADAL" clId="{DB6A5D41-9F77-4945-A664-8C83B6A8898B}" dt="2023-02-01T03:48:38.469" v="5975" actId="20577"/>
          <ac:spMkLst>
            <pc:docMk/>
            <pc:sldMk cId="2664194805" sldId="407"/>
            <ac:spMk id="8" creationId="{7B649F1D-D967-9308-C6F7-9DC6AE8A98EF}"/>
          </ac:spMkLst>
        </pc:spChg>
        <pc:spChg chg="add mod">
          <ac:chgData name="Tsemach Mizrachi" userId="85fcc19c-b38c-410f-93a9-519990a4c1f0" providerId="ADAL" clId="{DB6A5D41-9F77-4945-A664-8C83B6A8898B}" dt="2023-02-01T03:48:45.318" v="5978" actId="20577"/>
          <ac:spMkLst>
            <pc:docMk/>
            <pc:sldMk cId="2664194805" sldId="407"/>
            <ac:spMk id="9" creationId="{164D8D9B-0F26-2130-1607-90CBC5A3617E}"/>
          </ac:spMkLst>
        </pc:spChg>
        <pc:spChg chg="add del mod">
          <ac:chgData name="Tsemach Mizrachi" userId="85fcc19c-b38c-410f-93a9-519990a4c1f0" providerId="ADAL" clId="{DB6A5D41-9F77-4945-A664-8C83B6A8898B}" dt="2023-02-01T03:49:18.034" v="5983"/>
          <ac:spMkLst>
            <pc:docMk/>
            <pc:sldMk cId="2664194805" sldId="407"/>
            <ac:spMk id="10" creationId="{997FA268-CC68-3B1A-DD31-8C78219D921B}"/>
          </ac:spMkLst>
        </pc:spChg>
        <pc:spChg chg="mod">
          <ac:chgData name="Tsemach Mizrachi" userId="85fcc19c-b38c-410f-93a9-519990a4c1f0" providerId="ADAL" clId="{DB6A5D41-9F77-4945-A664-8C83B6A8898B}" dt="2023-02-01T03:52:19.985" v="6155" actId="1076"/>
          <ac:spMkLst>
            <pc:docMk/>
            <pc:sldMk cId="2664194805" sldId="407"/>
            <ac:spMk id="91" creationId="{76CBBC1E-DA03-42D9-9F21-9862223AD099}"/>
          </ac:spMkLst>
        </pc:spChg>
      </pc:sldChg>
      <pc:sldChg chg="addSp delSp modSp add mod delAnim modAnim">
        <pc:chgData name="Tsemach Mizrachi" userId="85fcc19c-b38c-410f-93a9-519990a4c1f0" providerId="ADAL" clId="{DB6A5D41-9F77-4945-A664-8C83B6A8898B}" dt="2023-02-01T04:20:18.621" v="6666"/>
        <pc:sldMkLst>
          <pc:docMk/>
          <pc:sldMk cId="2559928159" sldId="408"/>
        </pc:sldMkLst>
        <pc:spChg chg="mod">
          <ac:chgData name="Tsemach Mizrachi" userId="85fcc19c-b38c-410f-93a9-519990a4c1f0" providerId="ADAL" clId="{DB6A5D41-9F77-4945-A664-8C83B6A8898B}" dt="2023-02-01T03:53:21.817" v="6174" actId="20577"/>
          <ac:spMkLst>
            <pc:docMk/>
            <pc:sldMk cId="2559928159" sldId="408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1T03:55:31.477" v="6247" actId="478"/>
          <ac:spMkLst>
            <pc:docMk/>
            <pc:sldMk cId="2559928159" sldId="408"/>
            <ac:spMk id="6" creationId="{EEB75982-8312-5925-19EB-97FDE65AB4A4}"/>
          </ac:spMkLst>
        </pc:spChg>
        <pc:spChg chg="del">
          <ac:chgData name="Tsemach Mizrachi" userId="85fcc19c-b38c-410f-93a9-519990a4c1f0" providerId="ADAL" clId="{DB6A5D41-9F77-4945-A664-8C83B6A8898B}" dt="2023-02-01T03:55:34.601" v="6248" actId="478"/>
          <ac:spMkLst>
            <pc:docMk/>
            <pc:sldMk cId="2559928159" sldId="408"/>
            <ac:spMk id="8" creationId="{7B649F1D-D967-9308-C6F7-9DC6AE8A98EF}"/>
          </ac:spMkLst>
        </pc:spChg>
        <pc:spChg chg="del">
          <ac:chgData name="Tsemach Mizrachi" userId="85fcc19c-b38c-410f-93a9-519990a4c1f0" providerId="ADAL" clId="{DB6A5D41-9F77-4945-A664-8C83B6A8898B}" dt="2023-02-01T03:55:36.438" v="6249" actId="478"/>
          <ac:spMkLst>
            <pc:docMk/>
            <pc:sldMk cId="2559928159" sldId="408"/>
            <ac:spMk id="9" creationId="{164D8D9B-0F26-2130-1607-90CBC5A3617E}"/>
          </ac:spMkLst>
        </pc:spChg>
        <pc:spChg chg="add mod">
          <ac:chgData name="Tsemach Mizrachi" userId="85fcc19c-b38c-410f-93a9-519990a4c1f0" providerId="ADAL" clId="{DB6A5D41-9F77-4945-A664-8C83B6A8898B}" dt="2023-02-01T03:55:21.689" v="6244" actId="207"/>
          <ac:spMkLst>
            <pc:docMk/>
            <pc:sldMk cId="2559928159" sldId="408"/>
            <ac:spMk id="10" creationId="{66BE6EFF-6F92-7D36-4200-E9FBC86AFD63}"/>
          </ac:spMkLst>
        </pc:spChg>
        <pc:spChg chg="add mod">
          <ac:chgData name="Tsemach Mizrachi" userId="85fcc19c-b38c-410f-93a9-519990a4c1f0" providerId="ADAL" clId="{DB6A5D41-9F77-4945-A664-8C83B6A8898B}" dt="2023-02-01T03:58:47.518" v="6280" actId="164"/>
          <ac:spMkLst>
            <pc:docMk/>
            <pc:sldMk cId="2559928159" sldId="408"/>
            <ac:spMk id="22" creationId="{A868CF4B-51A1-6FD9-6DEE-E92DA08697E4}"/>
          </ac:spMkLst>
        </pc:spChg>
        <pc:spChg chg="add mod">
          <ac:chgData name="Tsemach Mizrachi" userId="85fcc19c-b38c-410f-93a9-519990a4c1f0" providerId="ADAL" clId="{DB6A5D41-9F77-4945-A664-8C83B6A8898B}" dt="2023-02-01T04:01:33.843" v="6396" actId="164"/>
          <ac:spMkLst>
            <pc:docMk/>
            <pc:sldMk cId="2559928159" sldId="408"/>
            <ac:spMk id="31" creationId="{C410BA1F-BB4E-18C5-A7DB-5D33B7215DF5}"/>
          </ac:spMkLst>
        </pc:spChg>
        <pc:spChg chg="add mod">
          <ac:chgData name="Tsemach Mizrachi" userId="85fcc19c-b38c-410f-93a9-519990a4c1f0" providerId="ADAL" clId="{DB6A5D41-9F77-4945-A664-8C83B6A8898B}" dt="2023-02-01T04:16:58.939" v="6612" actId="1076"/>
          <ac:spMkLst>
            <pc:docMk/>
            <pc:sldMk cId="2559928159" sldId="408"/>
            <ac:spMk id="32" creationId="{948EAB54-22EE-B86D-47EF-E7B66F9AA3DF}"/>
          </ac:spMkLst>
        </pc:spChg>
        <pc:spChg chg="add mod">
          <ac:chgData name="Tsemach Mizrachi" userId="85fcc19c-b38c-410f-93a9-519990a4c1f0" providerId="ADAL" clId="{DB6A5D41-9F77-4945-A664-8C83B6A8898B}" dt="2023-02-01T04:14:53.764" v="6556" actId="1037"/>
          <ac:spMkLst>
            <pc:docMk/>
            <pc:sldMk cId="2559928159" sldId="408"/>
            <ac:spMk id="35" creationId="{060E96DE-CB78-E214-CA15-09A5DA89767D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6" creationId="{A00DBD64-F924-F9F4-F27C-69EDE3FA8F60}"/>
          </ac:spMkLst>
        </pc:spChg>
        <pc:spChg chg="add del mod">
          <ac:chgData name="Tsemach Mizrachi" userId="85fcc19c-b38c-410f-93a9-519990a4c1f0" providerId="ADAL" clId="{DB6A5D41-9F77-4945-A664-8C83B6A8898B}" dt="2023-02-01T04:03:40.341" v="6431" actId="478"/>
          <ac:spMkLst>
            <pc:docMk/>
            <pc:sldMk cId="2559928159" sldId="408"/>
            <ac:spMk id="37" creationId="{F1B77A7F-9AC0-C642-C07A-74A8621DEB2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8" creationId="{D6B5EAA4-BFFD-78C7-C698-FD76A2E731F9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39" creationId="{FCB7E929-656A-EDFE-5C4D-F3B3AC268C96}"/>
          </ac:spMkLst>
        </pc:spChg>
        <pc:spChg chg="add mod">
          <ac:chgData name="Tsemach Mizrachi" userId="85fcc19c-b38c-410f-93a9-519990a4c1f0" providerId="ADAL" clId="{DB6A5D41-9F77-4945-A664-8C83B6A8898B}" dt="2023-02-01T04:12:00.645" v="6525" actId="108"/>
          <ac:spMkLst>
            <pc:docMk/>
            <pc:sldMk cId="2559928159" sldId="408"/>
            <ac:spMk id="40" creationId="{6A491E9A-C5EE-D138-84C3-B30DC540AEE6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1" creationId="{83839CC7-02DE-ADEC-FBE8-B92540F63133}"/>
          </ac:spMkLst>
        </pc:spChg>
        <pc:spChg chg="add mod">
          <ac:chgData name="Tsemach Mizrachi" userId="85fcc19c-b38c-410f-93a9-519990a4c1f0" providerId="ADAL" clId="{DB6A5D41-9F77-4945-A664-8C83B6A8898B}" dt="2023-02-01T04:10:43.100" v="6499" actId="164"/>
          <ac:spMkLst>
            <pc:docMk/>
            <pc:sldMk cId="2559928159" sldId="408"/>
            <ac:spMk id="42" creationId="{2BE1F1B4-179B-CB10-7D4E-0872B77FA1E7}"/>
          </ac:spMkLst>
        </pc:spChg>
        <pc:spChg chg="add mod">
          <ac:chgData name="Tsemach Mizrachi" userId="85fcc19c-b38c-410f-93a9-519990a4c1f0" providerId="ADAL" clId="{DB6A5D41-9F77-4945-A664-8C83B6A8898B}" dt="2023-02-01T04:12:17.876" v="6528" actId="207"/>
          <ac:spMkLst>
            <pc:docMk/>
            <pc:sldMk cId="2559928159" sldId="408"/>
            <ac:spMk id="44" creationId="{0B777E36-5133-820D-C004-307572732DF3}"/>
          </ac:spMkLst>
        </pc:spChg>
        <pc:spChg chg="add mod">
          <ac:chgData name="Tsemach Mizrachi" userId="85fcc19c-b38c-410f-93a9-519990a4c1f0" providerId="ADAL" clId="{DB6A5D41-9F77-4945-A664-8C83B6A8898B}" dt="2023-02-01T04:12:28.226" v="6531" actId="1035"/>
          <ac:spMkLst>
            <pc:docMk/>
            <pc:sldMk cId="2559928159" sldId="408"/>
            <ac:spMk id="45" creationId="{59821CB8-A6B2-97AE-CE74-B30B771B8936}"/>
          </ac:spMkLst>
        </pc:spChg>
        <pc:spChg chg="add mod">
          <ac:chgData name="Tsemach Mizrachi" userId="85fcc19c-b38c-410f-93a9-519990a4c1f0" providerId="ADAL" clId="{DB6A5D41-9F77-4945-A664-8C83B6A8898B}" dt="2023-02-01T04:12:35.978" v="6533" actId="1076"/>
          <ac:spMkLst>
            <pc:docMk/>
            <pc:sldMk cId="2559928159" sldId="408"/>
            <ac:spMk id="46" creationId="{C13CAA99-3A7D-8E5A-E8EC-B34E9C92D31B}"/>
          </ac:spMkLst>
        </pc:spChg>
        <pc:spChg chg="add mod">
          <ac:chgData name="Tsemach Mizrachi" userId="85fcc19c-b38c-410f-93a9-519990a4c1f0" providerId="ADAL" clId="{DB6A5D41-9F77-4945-A664-8C83B6A8898B}" dt="2023-02-01T04:12:43.966" v="6535" actId="1076"/>
          <ac:spMkLst>
            <pc:docMk/>
            <pc:sldMk cId="2559928159" sldId="408"/>
            <ac:spMk id="47" creationId="{172A5108-B841-C16A-5B06-E3647BA7CE49}"/>
          </ac:spMkLst>
        </pc:spChg>
        <pc:spChg chg="add mod">
          <ac:chgData name="Tsemach Mizrachi" userId="85fcc19c-b38c-410f-93a9-519990a4c1f0" providerId="ADAL" clId="{DB6A5D41-9F77-4945-A664-8C83B6A8898B}" dt="2023-02-01T04:13:04.346" v="6539" actId="1076"/>
          <ac:spMkLst>
            <pc:docMk/>
            <pc:sldMk cId="2559928159" sldId="408"/>
            <ac:spMk id="48" creationId="{38A579BB-024D-6D99-C5BC-262445590637}"/>
          </ac:spMkLst>
        </pc:spChg>
        <pc:spChg chg="add mod">
          <ac:chgData name="Tsemach Mizrachi" userId="85fcc19c-b38c-410f-93a9-519990a4c1f0" providerId="ADAL" clId="{DB6A5D41-9F77-4945-A664-8C83B6A8898B}" dt="2023-02-01T04:13:11.462" v="6541" actId="1076"/>
          <ac:spMkLst>
            <pc:docMk/>
            <pc:sldMk cId="2559928159" sldId="408"/>
            <ac:spMk id="49" creationId="{E2F463E0-BFE7-7C7F-0362-FBCEF26D12CB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0" creationId="{40CF5266-C9F5-AB0B-582B-FAF4ED410FA7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1" creationId="{588175DA-02A9-6877-D9E0-8A9635EB4616}"/>
          </ac:spMkLst>
        </pc:spChg>
        <pc:spChg chg="add del mod">
          <ac:chgData name="Tsemach Mizrachi" userId="85fcc19c-b38c-410f-93a9-519990a4c1f0" providerId="ADAL" clId="{DB6A5D41-9F77-4945-A664-8C83B6A8898B}" dt="2023-02-01T04:17:39.603" v="6616" actId="478"/>
          <ac:spMkLst>
            <pc:docMk/>
            <pc:sldMk cId="2559928159" sldId="408"/>
            <ac:spMk id="52" creationId="{96CA15A0-5EA7-EF28-B113-AB83AD605F99}"/>
          </ac:spMkLst>
        </pc:spChg>
        <pc:spChg chg="add mod">
          <ac:chgData name="Tsemach Mizrachi" userId="85fcc19c-b38c-410f-93a9-519990a4c1f0" providerId="ADAL" clId="{DB6A5D41-9F77-4945-A664-8C83B6A8898B}" dt="2023-02-01T04:20:02.702" v="6663" actId="164"/>
          <ac:spMkLst>
            <pc:docMk/>
            <pc:sldMk cId="2559928159" sldId="408"/>
            <ac:spMk id="53" creationId="{FCE06F87-42C2-4D57-6503-3CDC072657AA}"/>
          </ac:spMkLst>
        </pc:spChg>
        <pc:spChg chg="add mod">
          <ac:chgData name="Tsemach Mizrachi" userId="85fcc19c-b38c-410f-93a9-519990a4c1f0" providerId="ADAL" clId="{DB6A5D41-9F77-4945-A664-8C83B6A8898B}" dt="2023-02-01T04:20:08.569" v="6664" actId="164"/>
          <ac:spMkLst>
            <pc:docMk/>
            <pc:sldMk cId="2559928159" sldId="408"/>
            <ac:spMk id="54" creationId="{9AC0270C-3547-BC0B-A52E-AD0F0CB83239}"/>
          </ac:spMkLst>
        </pc:spChg>
        <pc:spChg chg="del">
          <ac:chgData name="Tsemach Mizrachi" userId="85fcc19c-b38c-410f-93a9-519990a4c1f0" providerId="ADAL" clId="{DB6A5D41-9F77-4945-A664-8C83B6A8898B}" dt="2023-02-01T03:55:37.649" v="6250" actId="478"/>
          <ac:spMkLst>
            <pc:docMk/>
            <pc:sldMk cId="2559928159" sldId="408"/>
            <ac:spMk id="91" creationId="{76CBBC1E-DA03-42D9-9F21-9862223AD099}"/>
          </ac:spMkLst>
        </pc:spChg>
        <pc:grpChg chg="add mod">
          <ac:chgData name="Tsemach Mizrachi" userId="85fcc19c-b38c-410f-93a9-519990a4c1f0" providerId="ADAL" clId="{DB6A5D41-9F77-4945-A664-8C83B6A8898B}" dt="2023-02-01T03:57:30.697" v="6266" actId="14100"/>
          <ac:grpSpMkLst>
            <pc:docMk/>
            <pc:sldMk cId="2559928159" sldId="408"/>
            <ac:grpSpMk id="18" creationId="{025BCE18-08B0-0439-CF25-0184BB5419AF}"/>
          </ac:grpSpMkLst>
        </pc:grpChg>
        <pc:grpChg chg="add mod">
          <ac:chgData name="Tsemach Mizrachi" userId="85fcc19c-b38c-410f-93a9-519990a4c1f0" providerId="ADAL" clId="{DB6A5D41-9F77-4945-A664-8C83B6A8898B}" dt="2023-02-01T04:10:53.657" v="6501" actId="1076"/>
          <ac:grpSpMkLst>
            <pc:docMk/>
            <pc:sldMk cId="2559928159" sldId="408"/>
            <ac:grpSpMk id="23" creationId="{4896CF59-8FD3-E86C-F793-81E3521EE38D}"/>
          </ac:grpSpMkLst>
        </pc:grpChg>
        <pc:grpChg chg="add mod">
          <ac:chgData name="Tsemach Mizrachi" userId="85fcc19c-b38c-410f-93a9-519990a4c1f0" providerId="ADAL" clId="{DB6A5D41-9F77-4945-A664-8C83B6A8898B}" dt="2023-02-01T04:01:33.843" v="6396" actId="164"/>
          <ac:grpSpMkLst>
            <pc:docMk/>
            <pc:sldMk cId="2559928159" sldId="408"/>
            <ac:grpSpMk id="30" creationId="{9BF79D07-C4F0-9F4F-9DD9-6DB2A3D25AC5}"/>
          </ac:grpSpMkLst>
        </pc:grpChg>
        <pc:grpChg chg="add mod">
          <ac:chgData name="Tsemach Mizrachi" userId="85fcc19c-b38c-410f-93a9-519990a4c1f0" providerId="ADAL" clId="{DB6A5D41-9F77-4945-A664-8C83B6A8898B}" dt="2023-02-01T04:10:43.100" v="6499" actId="164"/>
          <ac:grpSpMkLst>
            <pc:docMk/>
            <pc:sldMk cId="2559928159" sldId="408"/>
            <ac:grpSpMk id="33" creationId="{D2342E65-6D56-4D96-6911-D7ACB1D39332}"/>
          </ac:grpSpMkLst>
        </pc:grpChg>
        <pc:grpChg chg="add mod">
          <ac:chgData name="Tsemach Mizrachi" userId="85fcc19c-b38c-410f-93a9-519990a4c1f0" providerId="ADAL" clId="{DB6A5D41-9F77-4945-A664-8C83B6A8898B}" dt="2023-02-01T04:10:50.370" v="6500" actId="14100"/>
          <ac:grpSpMkLst>
            <pc:docMk/>
            <pc:sldMk cId="2559928159" sldId="408"/>
            <ac:grpSpMk id="43" creationId="{E8FF7B64-EC90-5004-253E-26563C276A5A}"/>
          </ac:grpSpMkLst>
        </pc:grpChg>
        <pc:grpChg chg="add mod">
          <ac:chgData name="Tsemach Mizrachi" userId="85fcc19c-b38c-410f-93a9-519990a4c1f0" providerId="ADAL" clId="{DB6A5D41-9F77-4945-A664-8C83B6A8898B}" dt="2023-02-01T04:20:02.702" v="6663" actId="164"/>
          <ac:grpSpMkLst>
            <pc:docMk/>
            <pc:sldMk cId="2559928159" sldId="408"/>
            <ac:grpSpMk id="55" creationId="{DDE2F762-1C7A-D624-9B5E-0C66E86724EA}"/>
          </ac:grpSpMkLst>
        </pc:grpChg>
        <pc:grpChg chg="add mod">
          <ac:chgData name="Tsemach Mizrachi" userId="85fcc19c-b38c-410f-93a9-519990a4c1f0" providerId="ADAL" clId="{DB6A5D41-9F77-4945-A664-8C83B6A8898B}" dt="2023-02-01T04:20:08.569" v="6664" actId="164"/>
          <ac:grpSpMkLst>
            <pc:docMk/>
            <pc:sldMk cId="2559928159" sldId="408"/>
            <ac:grpSpMk id="56" creationId="{93263D14-D667-F5F8-AC4B-256FE5CF9ECD}"/>
          </ac:grpSpMkLst>
        </pc:grpChg>
        <pc:grpChg chg="del">
          <ac:chgData name="Tsemach Mizrachi" userId="85fcc19c-b38c-410f-93a9-519990a4c1f0" providerId="ADAL" clId="{DB6A5D41-9F77-4945-A664-8C83B6A8898B}" dt="2023-02-01T03:53:13.261" v="6170" actId="478"/>
          <ac:grpSpMkLst>
            <pc:docMk/>
            <pc:sldMk cId="2559928159" sldId="408"/>
            <ac:grpSpMk id="70" creationId="{5470391A-E5C9-46BB-A55F-464D224CD062}"/>
          </ac:grpSpMkLst>
        </pc:grpChg>
        <pc:grpChg chg="del">
          <ac:chgData name="Tsemach Mizrachi" userId="85fcc19c-b38c-410f-93a9-519990a4c1f0" providerId="ADAL" clId="{DB6A5D41-9F77-4945-A664-8C83B6A8898B}" dt="2023-02-01T03:53:18.055" v="6173" actId="478"/>
          <ac:grpSpMkLst>
            <pc:docMk/>
            <pc:sldMk cId="2559928159" sldId="408"/>
            <ac:grpSpMk id="74" creationId="{2CD18766-3DDF-4366-A77D-5A1FF0701B77}"/>
          </ac:grpSpMkLst>
        </pc:grpChg>
        <pc:grpChg chg="del">
          <ac:chgData name="Tsemach Mizrachi" userId="85fcc19c-b38c-410f-93a9-519990a4c1f0" providerId="ADAL" clId="{DB6A5D41-9F77-4945-A664-8C83B6A8898B}" dt="2023-02-01T03:55:24.811" v="6245" actId="478"/>
          <ac:grpSpMkLst>
            <pc:docMk/>
            <pc:sldMk cId="2559928159" sldId="408"/>
            <ac:grpSpMk id="89" creationId="{57EF44F4-1DCE-48D2-882C-9295995F22B8}"/>
          </ac:grpSpMkLst>
        </pc:grpChg>
        <pc:picChg chg="del mod">
          <ac:chgData name="Tsemach Mizrachi" userId="85fcc19c-b38c-410f-93a9-519990a4c1f0" providerId="ADAL" clId="{DB6A5D41-9F77-4945-A664-8C83B6A8898B}" dt="2023-02-01T03:53:08.944" v="6169" actId="478"/>
          <ac:picMkLst>
            <pc:docMk/>
            <pc:sldMk cId="2559928159" sldId="408"/>
            <ac:picMk id="3" creationId="{EA8A626D-6B86-447C-A3F2-7F3FD1A2317B}"/>
          </ac:picMkLst>
        </pc:picChg>
        <pc:picChg chg="del">
          <ac:chgData name="Tsemach Mizrachi" userId="85fcc19c-b38c-410f-93a9-519990a4c1f0" providerId="ADAL" clId="{DB6A5D41-9F77-4945-A664-8C83B6A8898B}" dt="2023-02-01T03:53:16.717" v="6172" actId="478"/>
          <ac:picMkLst>
            <pc:docMk/>
            <pc:sldMk cId="2559928159" sldId="408"/>
            <ac:picMk id="4" creationId="{BA69E04D-EBAE-419A-A089-C22284B0FD35}"/>
          </ac:picMkLst>
        </pc:picChg>
        <pc:picChg chg="del">
          <ac:chgData name="Tsemach Mizrachi" userId="85fcc19c-b38c-410f-93a9-519990a4c1f0" providerId="ADAL" clId="{DB6A5D41-9F77-4945-A664-8C83B6A8898B}" dt="2023-02-01T03:55:25.968" v="6246" actId="478"/>
          <ac:picMkLst>
            <pc:docMk/>
            <pc:sldMk cId="2559928159" sldId="408"/>
            <ac:picMk id="5" creationId="{0E16E818-3FB0-43AF-9706-5C61D57D71A0}"/>
          </ac:picMkLst>
        </pc:picChg>
        <pc:picChg chg="add del mod">
          <ac:chgData name="Tsemach Mizrachi" userId="85fcc19c-b38c-410f-93a9-519990a4c1f0" providerId="ADAL" clId="{DB6A5D41-9F77-4945-A664-8C83B6A8898B}" dt="2023-02-01T03:56:40.784" v="6253" actId="478"/>
          <ac:picMkLst>
            <pc:docMk/>
            <pc:sldMk cId="2559928159" sldId="408"/>
            <ac:picMk id="11" creationId="{0735E2FE-B2C4-6619-00D7-2760AD497361}"/>
          </ac:picMkLst>
        </pc:picChg>
        <pc:picChg chg="add mod">
          <ac:chgData name="Tsemach Mizrachi" userId="85fcc19c-b38c-410f-93a9-519990a4c1f0" providerId="ADAL" clId="{DB6A5D41-9F77-4945-A664-8C83B6A8898B}" dt="2023-02-01T03:57:28.623" v="6265" actId="164"/>
          <ac:picMkLst>
            <pc:docMk/>
            <pc:sldMk cId="2559928159" sldId="408"/>
            <ac:picMk id="13" creationId="{DC8EF087-0DA3-4BCD-8D86-C7804B030AC8}"/>
          </ac:picMkLst>
        </pc:picChg>
        <pc:picChg chg="add del mod">
          <ac:chgData name="Tsemach Mizrachi" userId="85fcc19c-b38c-410f-93a9-519990a4c1f0" providerId="ADAL" clId="{DB6A5D41-9F77-4945-A664-8C83B6A8898B}" dt="2023-02-01T03:58:12.138" v="6269" actId="478"/>
          <ac:picMkLst>
            <pc:docMk/>
            <pc:sldMk cId="2559928159" sldId="408"/>
            <ac:picMk id="19" creationId="{66367C83-6C6A-72CD-8707-CB53018B9247}"/>
          </ac:picMkLst>
        </pc:picChg>
        <pc:picChg chg="add mod">
          <ac:chgData name="Tsemach Mizrachi" userId="85fcc19c-b38c-410f-93a9-519990a4c1f0" providerId="ADAL" clId="{DB6A5D41-9F77-4945-A664-8C83B6A8898B}" dt="2023-02-01T03:58:47.518" v="6280" actId="164"/>
          <ac:picMkLst>
            <pc:docMk/>
            <pc:sldMk cId="2559928159" sldId="408"/>
            <ac:picMk id="21" creationId="{F88BEB17-F6A7-5D95-9A13-C8EBCE245249}"/>
          </ac:picMkLst>
        </pc:picChg>
        <pc:cxnChg chg="add mod">
          <ac:chgData name="Tsemach Mizrachi" userId="85fcc19c-b38c-410f-93a9-519990a4c1f0" providerId="ADAL" clId="{DB6A5D41-9F77-4945-A664-8C83B6A8898B}" dt="2023-02-01T03:57:28.623" v="6265" actId="164"/>
          <ac:cxnSpMkLst>
            <pc:docMk/>
            <pc:sldMk cId="2559928159" sldId="408"/>
            <ac:cxnSpMk id="14" creationId="{55C380CE-54D6-6C4C-831C-62A69B35CDA3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5" creationId="{5DD47E15-8ED9-1492-D5BB-0EBD4C0A5E21}"/>
          </ac:cxnSpMkLst>
        </pc:cxnChg>
        <pc:cxnChg chg="add mod">
          <ac:chgData name="Tsemach Mizrachi" userId="85fcc19c-b38c-410f-93a9-519990a4c1f0" providerId="ADAL" clId="{DB6A5D41-9F77-4945-A664-8C83B6A8898B}" dt="2023-02-01T04:00:09.279" v="6354" actId="164"/>
          <ac:cxnSpMkLst>
            <pc:docMk/>
            <pc:sldMk cId="2559928159" sldId="408"/>
            <ac:cxnSpMk id="27" creationId="{85D9B86E-D2FD-927C-3475-8E16D5AC9D18}"/>
          </ac:cxnSpMkLst>
        </pc:cxnChg>
        <pc:cxnChg chg="add del mod">
          <ac:chgData name="Tsemach Mizrachi" userId="85fcc19c-b38c-410f-93a9-519990a4c1f0" providerId="ADAL" clId="{DB6A5D41-9F77-4945-A664-8C83B6A8898B}" dt="2023-02-01T04:01:45.675" v="6398"/>
          <ac:cxnSpMkLst>
            <pc:docMk/>
            <pc:sldMk cId="2559928159" sldId="408"/>
            <ac:cxnSpMk id="34" creationId="{8B594639-D925-AF11-3EEC-256D9B8EBD92}"/>
          </ac:cxnSpMkLst>
        </pc:cxnChg>
        <pc:cxnChg chg="del">
          <ac:chgData name="Tsemach Mizrachi" userId="85fcc19c-b38c-410f-93a9-519990a4c1f0" providerId="ADAL" clId="{DB6A5D41-9F77-4945-A664-8C83B6A8898B}" dt="2023-02-01T03:53:15.226" v="6171" actId="478"/>
          <ac:cxnSpMkLst>
            <pc:docMk/>
            <pc:sldMk cId="2559928159" sldId="408"/>
            <ac:cxnSpMk id="65" creationId="{0414A8F3-C04C-47F5-9738-8E4EF4DAFBB7}"/>
          </ac:cxnSpMkLst>
        </pc:cxnChg>
      </pc:sldChg>
      <pc:sldChg chg="addSp delSp modSp add mod modAnim">
        <pc:chgData name="Tsemach Mizrachi" userId="85fcc19c-b38c-410f-93a9-519990a4c1f0" providerId="ADAL" clId="{DB6A5D41-9F77-4945-A664-8C83B6A8898B}" dt="2023-02-01T04:36:24.906" v="6852" actId="1076"/>
        <pc:sldMkLst>
          <pc:docMk/>
          <pc:sldMk cId="2598407713" sldId="409"/>
        </pc:sldMkLst>
        <pc:spChg chg="add mod">
          <ac:chgData name="Tsemach Mizrachi" userId="85fcc19c-b38c-410f-93a9-519990a4c1f0" providerId="ADAL" clId="{DB6A5D41-9F77-4945-A664-8C83B6A8898B}" dt="2023-02-01T04:31:58.651" v="6812" actId="1076"/>
          <ac:spMkLst>
            <pc:docMk/>
            <pc:sldMk cId="2598407713" sldId="409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1T04:24:11.355" v="6698" actId="108"/>
          <ac:spMkLst>
            <pc:docMk/>
            <pc:sldMk cId="2598407713" sldId="409"/>
            <ac:spMk id="10" creationId="{66BE6EFF-6F92-7D36-4200-E9FBC86AFD63}"/>
          </ac:spMkLst>
        </pc:spChg>
        <pc:spChg chg="mod">
          <ac:chgData name="Tsemach Mizrachi" userId="85fcc19c-b38c-410f-93a9-519990a4c1f0" providerId="ADAL" clId="{DB6A5D41-9F77-4945-A664-8C83B6A8898B}" dt="2023-02-01T04:23:24.097" v="6697" actId="3064"/>
          <ac:spMkLst>
            <pc:docMk/>
            <pc:sldMk cId="2598407713" sldId="409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36:24.906" v="6852" actId="1076"/>
          <ac:spMkLst>
            <pc:docMk/>
            <pc:sldMk cId="2598407713" sldId="409"/>
            <ac:spMk id="32" creationId="{948EAB54-22EE-B86D-47EF-E7B66F9AA3DF}"/>
          </ac:spMkLst>
        </pc:spChg>
        <pc:spChg chg="mod">
          <ac:chgData name="Tsemach Mizrachi" userId="85fcc19c-b38c-410f-93a9-519990a4c1f0" providerId="ADAL" clId="{DB6A5D41-9F77-4945-A664-8C83B6A8898B}" dt="2023-02-01T04:30:35.991" v="6809" actId="1076"/>
          <ac:spMkLst>
            <pc:docMk/>
            <pc:sldMk cId="2598407713" sldId="409"/>
            <ac:spMk id="35" creationId="{060E96DE-CB78-E214-CA15-09A5DA89767D}"/>
          </ac:spMkLst>
        </pc:spChg>
        <pc:spChg chg="mod">
          <ac:chgData name="Tsemach Mizrachi" userId="85fcc19c-b38c-410f-93a9-519990a4c1f0" providerId="ADAL" clId="{DB6A5D41-9F77-4945-A664-8C83B6A8898B}" dt="2023-02-01T04:30:41.584" v="6811" actId="1035"/>
          <ac:spMkLst>
            <pc:docMk/>
            <pc:sldMk cId="2598407713" sldId="409"/>
            <ac:spMk id="36" creationId="{A00DBD64-F924-F9F4-F27C-69EDE3FA8F60}"/>
          </ac:spMkLst>
        </pc:spChg>
        <pc:spChg chg="mod">
          <ac:chgData name="Tsemach Mizrachi" userId="85fcc19c-b38c-410f-93a9-519990a4c1f0" providerId="ADAL" clId="{DB6A5D41-9F77-4945-A664-8C83B6A8898B}" dt="2023-02-01T04:30:25.366" v="6806" actId="14100"/>
          <ac:spMkLst>
            <pc:docMk/>
            <pc:sldMk cId="2598407713" sldId="409"/>
            <ac:spMk id="42" creationId="{2BE1F1B4-179B-CB10-7D4E-0872B77FA1E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4" creationId="{0B777E36-5133-820D-C004-307572732DF3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5" creationId="{59821CB8-A6B2-97AE-CE74-B30B771B8936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6" creationId="{C13CAA99-3A7D-8E5A-E8EC-B34E9C92D31B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7" creationId="{172A5108-B841-C16A-5B06-E3647BA7CE49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8" creationId="{38A579BB-024D-6D99-C5BC-262445590637}"/>
          </ac:spMkLst>
        </pc:spChg>
        <pc:spChg chg="mod">
          <ac:chgData name="Tsemach Mizrachi" userId="85fcc19c-b38c-410f-93a9-519990a4c1f0" providerId="ADAL" clId="{DB6A5D41-9F77-4945-A664-8C83B6A8898B}" dt="2023-02-01T04:22:30.709" v="6678" actId="164"/>
          <ac:spMkLst>
            <pc:docMk/>
            <pc:sldMk cId="2598407713" sldId="409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22:52.350" v="6692" actId="14100"/>
          <ac:spMkLst>
            <pc:docMk/>
            <pc:sldMk cId="2598407713" sldId="409"/>
            <ac:spMk id="54" creationId="{9AC0270C-3547-BC0B-A52E-AD0F0CB83239}"/>
          </ac:spMkLst>
        </pc:spChg>
        <pc:grpChg chg="add mod">
          <ac:chgData name="Tsemach Mizrachi" userId="85fcc19c-b38c-410f-93a9-519990a4c1f0" providerId="ADAL" clId="{DB6A5D41-9F77-4945-A664-8C83B6A8898B}" dt="2023-02-01T04:22:30.709" v="6678" actId="164"/>
          <ac:grpSpMkLst>
            <pc:docMk/>
            <pc:sldMk cId="2598407713" sldId="409"/>
            <ac:grpSpMk id="3" creationId="{A2A4F9D1-687C-318D-9FCE-90ADB54F582D}"/>
          </ac:grpSpMkLst>
        </pc:grpChg>
        <pc:grpChg chg="add mod">
          <ac:chgData name="Tsemach Mizrachi" userId="85fcc19c-b38c-410f-93a9-519990a4c1f0" providerId="ADAL" clId="{DB6A5D41-9F77-4945-A664-8C83B6A8898B}" dt="2023-02-01T04:30:20.901" v="6805" actId="14100"/>
          <ac:grpSpMkLst>
            <pc:docMk/>
            <pc:sldMk cId="2598407713" sldId="409"/>
            <ac:grpSpMk id="4" creationId="{B1CFE6B2-C2B2-82F3-E83E-206F89159F1F}"/>
          </ac:grpSpMkLst>
        </pc:grpChg>
        <pc:grpChg chg="del">
          <ac:chgData name="Tsemach Mizrachi" userId="85fcc19c-b38c-410f-93a9-519990a4c1f0" providerId="ADAL" clId="{DB6A5D41-9F77-4945-A664-8C83B6A8898B}" dt="2023-02-01T04:21:20.157" v="6668" actId="478"/>
          <ac:grpSpMkLst>
            <pc:docMk/>
            <pc:sldMk cId="2598407713" sldId="409"/>
            <ac:grpSpMk id="18" creationId="{025BCE18-08B0-0439-CF25-0184BB5419AF}"/>
          </ac:grpSpMkLst>
        </pc:grpChg>
        <pc:grpChg chg="del">
          <ac:chgData name="Tsemach Mizrachi" userId="85fcc19c-b38c-410f-93a9-519990a4c1f0" providerId="ADAL" clId="{DB6A5D41-9F77-4945-A664-8C83B6A8898B}" dt="2023-02-01T04:21:22.359" v="6669" actId="478"/>
          <ac:grpSpMkLst>
            <pc:docMk/>
            <pc:sldMk cId="2598407713" sldId="409"/>
            <ac:grpSpMk id="23" creationId="{4896CF59-8FD3-E86C-F793-81E3521EE38D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43" creationId="{E8FF7B64-EC90-5004-253E-26563C276A5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5" creationId="{DDE2F762-1C7A-D624-9B5E-0C66E86724EA}"/>
          </ac:grpSpMkLst>
        </pc:grpChg>
        <pc:grpChg chg="mod">
          <ac:chgData name="Tsemach Mizrachi" userId="85fcc19c-b38c-410f-93a9-519990a4c1f0" providerId="ADAL" clId="{DB6A5D41-9F77-4945-A664-8C83B6A8898B}" dt="2023-02-01T04:22:06.681" v="6677" actId="164"/>
          <ac:grpSpMkLst>
            <pc:docMk/>
            <pc:sldMk cId="2598407713" sldId="409"/>
            <ac:grpSpMk id="56" creationId="{93263D14-D667-F5F8-AC4B-256FE5CF9ECD}"/>
          </ac:grpSpMkLst>
        </pc:grpChg>
      </pc:sldChg>
      <pc:sldChg chg="addSp delSp modSp add mod">
        <pc:chgData name="Tsemach Mizrachi" userId="85fcc19c-b38c-410f-93a9-519990a4c1f0" providerId="ADAL" clId="{DB6A5D41-9F77-4945-A664-8C83B6A8898B}" dt="2023-02-01T04:48:39.964" v="7069" actId="1076"/>
        <pc:sldMkLst>
          <pc:docMk/>
          <pc:sldMk cId="4264030148" sldId="410"/>
        </pc:sldMkLst>
        <pc:spChg chg="mod">
          <ac:chgData name="Tsemach Mizrachi" userId="85fcc19c-b38c-410f-93a9-519990a4c1f0" providerId="ADAL" clId="{DB6A5D41-9F77-4945-A664-8C83B6A8898B}" dt="2023-02-01T04:35:41.991" v="6849" actId="20577"/>
          <ac:spMkLst>
            <pc:docMk/>
            <pc:sldMk cId="4264030148" sldId="410"/>
            <ac:spMk id="2" creationId="{040AC9AD-40B0-4D8F-B7E3-CC69AD5DF57F}"/>
          </ac:spMkLst>
        </pc:spChg>
        <pc:spChg chg="mod">
          <ac:chgData name="Tsemach Mizrachi" userId="85fcc19c-b38c-410f-93a9-519990a4c1f0" providerId="ADAL" clId="{DB6A5D41-9F77-4945-A664-8C83B6A8898B}" dt="2023-02-01T04:40:25.764" v="6905" actId="1076"/>
          <ac:spMkLst>
            <pc:docMk/>
            <pc:sldMk cId="4264030148" sldId="410"/>
            <ac:spMk id="5" creationId="{5A8365EF-816F-912E-79BA-4CE07C690778}"/>
          </ac:spMkLst>
        </pc:spChg>
        <pc:spChg chg="add mod">
          <ac:chgData name="Tsemach Mizrachi" userId="85fcc19c-b38c-410f-93a9-519990a4c1f0" providerId="ADAL" clId="{DB6A5D41-9F77-4945-A664-8C83B6A8898B}" dt="2023-02-01T04:44:51.933" v="6962" actId="164"/>
          <ac:spMkLst>
            <pc:docMk/>
            <pc:sldMk cId="4264030148" sldId="410"/>
            <ac:spMk id="6" creationId="{625DE54B-1C88-19F3-A533-E1AB21252313}"/>
          </ac:spMkLst>
        </pc:spChg>
        <pc:spChg chg="mod">
          <ac:chgData name="Tsemach Mizrachi" userId="85fcc19c-b38c-410f-93a9-519990a4c1f0" providerId="ADAL" clId="{DB6A5D41-9F77-4945-A664-8C83B6A8898B}" dt="2023-02-01T04:36:58.319" v="6856" actId="165"/>
          <ac:spMkLst>
            <pc:docMk/>
            <pc:sldMk cId="4264030148" sldId="410"/>
            <ac:spMk id="31" creationId="{C410BA1F-BB4E-18C5-A7DB-5D33B7215DF5}"/>
          </ac:spMkLst>
        </pc:spChg>
        <pc:spChg chg="mod">
          <ac:chgData name="Tsemach Mizrachi" userId="85fcc19c-b38c-410f-93a9-519990a4c1f0" providerId="ADAL" clId="{DB6A5D41-9F77-4945-A664-8C83B6A8898B}" dt="2023-02-01T04:48:39.964" v="7069" actId="1076"/>
          <ac:spMkLst>
            <pc:docMk/>
            <pc:sldMk cId="4264030148" sldId="410"/>
            <ac:spMk id="32" creationId="{948EAB54-22EE-B86D-47EF-E7B66F9AA3DF}"/>
          </ac:spMkLst>
        </pc:spChg>
        <pc:spChg chg="del mod topLvl">
          <ac:chgData name="Tsemach Mizrachi" userId="85fcc19c-b38c-410f-93a9-519990a4c1f0" providerId="ADAL" clId="{DB6A5D41-9F77-4945-A664-8C83B6A8898B}" dt="2023-02-01T04:39:44.940" v="6895" actId="478"/>
          <ac:spMkLst>
            <pc:docMk/>
            <pc:sldMk cId="4264030148" sldId="410"/>
            <ac:spMk id="35" creationId="{060E96DE-CB78-E214-CA15-09A5DA89767D}"/>
          </ac:spMkLst>
        </pc:spChg>
        <pc:spChg chg="del mod topLvl">
          <ac:chgData name="Tsemach Mizrachi" userId="85fcc19c-b38c-410f-93a9-519990a4c1f0" providerId="ADAL" clId="{DB6A5D41-9F77-4945-A664-8C83B6A8898B}" dt="2023-02-01T04:39:48.851" v="6897" actId="478"/>
          <ac:spMkLst>
            <pc:docMk/>
            <pc:sldMk cId="4264030148" sldId="410"/>
            <ac:spMk id="36" creationId="{A00DBD64-F924-F9F4-F27C-69EDE3FA8F60}"/>
          </ac:spMkLst>
        </pc:spChg>
        <pc:spChg chg="del mod topLvl">
          <ac:chgData name="Tsemach Mizrachi" userId="85fcc19c-b38c-410f-93a9-519990a4c1f0" providerId="ADAL" clId="{DB6A5D41-9F77-4945-A664-8C83B6A8898B}" dt="2023-02-01T04:37:27.203" v="6863" actId="478"/>
          <ac:spMkLst>
            <pc:docMk/>
            <pc:sldMk cId="4264030148" sldId="410"/>
            <ac:spMk id="38" creationId="{D6B5EAA4-BFFD-78C7-C698-FD76A2E731F9}"/>
          </ac:spMkLst>
        </pc:spChg>
        <pc:spChg chg="mod topLvl">
          <ac:chgData name="Tsemach Mizrachi" userId="85fcc19c-b38c-410f-93a9-519990a4c1f0" providerId="ADAL" clId="{DB6A5D41-9F77-4945-A664-8C83B6A8898B}" dt="2023-02-01T04:44:10.017" v="6951" actId="1037"/>
          <ac:spMkLst>
            <pc:docMk/>
            <pc:sldMk cId="4264030148" sldId="410"/>
            <ac:spMk id="39" creationId="{FCB7E929-656A-EDFE-5C4D-F3B3AC268C96}"/>
          </ac:spMkLst>
        </pc:spChg>
        <pc:spChg chg="mod topLvl">
          <ac:chgData name="Tsemach Mizrachi" userId="85fcc19c-b38c-410f-93a9-519990a4c1f0" providerId="ADAL" clId="{DB6A5D41-9F77-4945-A664-8C83B6A8898B}" dt="2023-02-01T04:45:01.924" v="6970" actId="1038"/>
          <ac:spMkLst>
            <pc:docMk/>
            <pc:sldMk cId="4264030148" sldId="410"/>
            <ac:spMk id="40" creationId="{6A491E9A-C5EE-D138-84C3-B30DC540AEE6}"/>
          </ac:spMkLst>
        </pc:spChg>
        <pc:spChg chg="mod topLvl">
          <ac:chgData name="Tsemach Mizrachi" userId="85fcc19c-b38c-410f-93a9-519990a4c1f0" providerId="ADAL" clId="{DB6A5D41-9F77-4945-A664-8C83B6A8898B}" dt="2023-02-01T04:40:11.834" v="6899" actId="338"/>
          <ac:spMkLst>
            <pc:docMk/>
            <pc:sldMk cId="4264030148" sldId="410"/>
            <ac:spMk id="41" creationId="{83839CC7-02DE-ADEC-FBE8-B92540F63133}"/>
          </ac:spMkLst>
        </pc:spChg>
        <pc:spChg chg="del mod topLvl">
          <ac:chgData name="Tsemach Mizrachi" userId="85fcc19c-b38c-410f-93a9-519990a4c1f0" providerId="ADAL" clId="{DB6A5D41-9F77-4945-A664-8C83B6A8898B}" dt="2023-02-01T04:39:46.643" v="6896" actId="478"/>
          <ac:spMkLst>
            <pc:docMk/>
            <pc:sldMk cId="4264030148" sldId="410"/>
            <ac:spMk id="42" creationId="{2BE1F1B4-179B-CB10-7D4E-0872B77FA1E7}"/>
          </ac:spMkLst>
        </pc:spChg>
        <pc:spChg chg="mod topLvl">
          <ac:chgData name="Tsemach Mizrachi" userId="85fcc19c-b38c-410f-93a9-519990a4c1f0" providerId="ADAL" clId="{DB6A5D41-9F77-4945-A664-8C83B6A8898B}" dt="2023-02-01T04:47:23.756" v="7034" actId="1037"/>
          <ac:spMkLst>
            <pc:docMk/>
            <pc:sldMk cId="4264030148" sldId="410"/>
            <ac:spMk id="44" creationId="{0B777E36-5133-820D-C004-307572732DF3}"/>
          </ac:spMkLst>
        </pc:spChg>
        <pc:spChg chg="mod topLvl">
          <ac:chgData name="Tsemach Mizrachi" userId="85fcc19c-b38c-410f-93a9-519990a4c1f0" providerId="ADAL" clId="{DB6A5D41-9F77-4945-A664-8C83B6A8898B}" dt="2023-02-01T04:47:03.988" v="7020" actId="1076"/>
          <ac:spMkLst>
            <pc:docMk/>
            <pc:sldMk cId="4264030148" sldId="410"/>
            <ac:spMk id="45" creationId="{59821CB8-A6B2-97AE-CE74-B30B771B8936}"/>
          </ac:spMkLst>
        </pc:spChg>
        <pc:spChg chg="mod topLvl">
          <ac:chgData name="Tsemach Mizrachi" userId="85fcc19c-b38c-410f-93a9-519990a4c1f0" providerId="ADAL" clId="{DB6A5D41-9F77-4945-A664-8C83B6A8898B}" dt="2023-02-01T04:48:00.433" v="7049" actId="1038"/>
          <ac:spMkLst>
            <pc:docMk/>
            <pc:sldMk cId="4264030148" sldId="410"/>
            <ac:spMk id="46" creationId="{C13CAA99-3A7D-8E5A-E8EC-B34E9C92D31B}"/>
          </ac:spMkLst>
        </pc:spChg>
        <pc:spChg chg="mod topLvl">
          <ac:chgData name="Tsemach Mizrachi" userId="85fcc19c-b38c-410f-93a9-519990a4c1f0" providerId="ADAL" clId="{DB6A5D41-9F77-4945-A664-8C83B6A8898B}" dt="2023-02-01T04:47:56.911" v="7047" actId="1038"/>
          <ac:spMkLst>
            <pc:docMk/>
            <pc:sldMk cId="4264030148" sldId="410"/>
            <ac:spMk id="47" creationId="{172A5108-B841-C16A-5B06-E3647BA7CE49}"/>
          </ac:spMkLst>
        </pc:spChg>
        <pc:spChg chg="mod topLvl">
          <ac:chgData name="Tsemach Mizrachi" userId="85fcc19c-b38c-410f-93a9-519990a4c1f0" providerId="ADAL" clId="{DB6A5D41-9F77-4945-A664-8C83B6A8898B}" dt="2023-02-01T04:48:05.170" v="7067" actId="1035"/>
          <ac:spMkLst>
            <pc:docMk/>
            <pc:sldMk cId="4264030148" sldId="410"/>
            <ac:spMk id="48" creationId="{38A579BB-024D-6D99-C5BC-262445590637}"/>
          </ac:spMkLst>
        </pc:spChg>
        <pc:spChg chg="mod topLvl">
          <ac:chgData name="Tsemach Mizrachi" userId="85fcc19c-b38c-410f-93a9-519990a4c1f0" providerId="ADAL" clId="{DB6A5D41-9F77-4945-A664-8C83B6A8898B}" dt="2023-02-01T04:45:44.464" v="6971" actId="164"/>
          <ac:spMkLst>
            <pc:docMk/>
            <pc:sldMk cId="4264030148" sldId="410"/>
            <ac:spMk id="49" creationId="{E2F463E0-BFE7-7C7F-0362-FBCEF26D12CB}"/>
          </ac:spMkLst>
        </pc:spChg>
        <pc:spChg chg="mod">
          <ac:chgData name="Tsemach Mizrachi" userId="85fcc19c-b38c-410f-93a9-519990a4c1f0" providerId="ADAL" clId="{DB6A5D41-9F77-4945-A664-8C83B6A8898B}" dt="2023-02-01T04:48:11.611" v="7068" actId="688"/>
          <ac:spMkLst>
            <pc:docMk/>
            <pc:sldMk cId="4264030148" sldId="410"/>
            <ac:spMk id="50" creationId="{40CF5266-C9F5-AB0B-582B-FAF4ED410FA7}"/>
          </ac:spMkLst>
        </pc:spChg>
        <pc:spChg chg="mod">
          <ac:chgData name="Tsemach Mizrachi" userId="85fcc19c-b38c-410f-93a9-519990a4c1f0" providerId="ADAL" clId="{DB6A5D41-9F77-4945-A664-8C83B6A8898B}" dt="2023-02-01T04:47:49.499" v="7045" actId="688"/>
          <ac:spMkLst>
            <pc:docMk/>
            <pc:sldMk cId="4264030148" sldId="410"/>
            <ac:spMk id="51" creationId="{588175DA-02A9-6877-D9E0-8A9635EB4616}"/>
          </ac:spMkLst>
        </pc:spChg>
        <pc:spChg chg="mod">
          <ac:chgData name="Tsemach Mizrachi" userId="85fcc19c-b38c-410f-93a9-519990a4c1f0" providerId="ADAL" clId="{DB6A5D41-9F77-4945-A664-8C83B6A8898B}" dt="2023-02-01T04:42:50.716" v="6948" actId="14100"/>
          <ac:spMkLst>
            <pc:docMk/>
            <pc:sldMk cId="4264030148" sldId="410"/>
            <ac:spMk id="53" creationId="{FCE06F87-42C2-4D57-6503-3CDC072657AA}"/>
          </ac:spMkLst>
        </pc:spChg>
        <pc:spChg chg="mod">
          <ac:chgData name="Tsemach Mizrachi" userId="85fcc19c-b38c-410f-93a9-519990a4c1f0" providerId="ADAL" clId="{DB6A5D41-9F77-4945-A664-8C83B6A8898B}" dt="2023-02-01T04:40:52.915" v="6911" actId="14100"/>
          <ac:spMkLst>
            <pc:docMk/>
            <pc:sldMk cId="4264030148" sldId="410"/>
            <ac:spMk id="54" creationId="{9AC0270C-3547-BC0B-A52E-AD0F0CB83239}"/>
          </ac:spMkLst>
        </pc:spChg>
        <pc:grpChg chg="del mod topLvl">
          <ac:chgData name="Tsemach Mizrachi" userId="85fcc19c-b38c-410f-93a9-519990a4c1f0" providerId="ADAL" clId="{DB6A5D41-9F77-4945-A664-8C83B6A8898B}" dt="2023-02-01T04:36:33.436" v="6853" actId="165"/>
          <ac:grpSpMkLst>
            <pc:docMk/>
            <pc:sldMk cId="4264030148" sldId="410"/>
            <ac:grpSpMk id="3" creationId="{A2A4F9D1-687C-318D-9FCE-90ADB54F582D}"/>
          </ac:grpSpMkLst>
        </pc:grpChg>
        <pc:grpChg chg="del">
          <ac:chgData name="Tsemach Mizrachi" userId="85fcc19c-b38c-410f-93a9-519990a4c1f0" providerId="ADAL" clId="{DB6A5D41-9F77-4945-A664-8C83B6A8898B}" dt="2023-02-01T04:36:06.303" v="6850" actId="165"/>
          <ac:grpSpMkLst>
            <pc:docMk/>
            <pc:sldMk cId="4264030148" sldId="410"/>
            <ac:grpSpMk id="4" creationId="{B1CFE6B2-C2B2-82F3-E83E-206F89159F1F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8" creationId="{D0EED1D0-E9B1-36E0-2660-6B228DF3ADF6}"/>
          </ac:grpSpMkLst>
        </pc:grpChg>
        <pc:grpChg chg="add mod">
          <ac:chgData name="Tsemach Mizrachi" userId="85fcc19c-b38c-410f-93a9-519990a4c1f0" providerId="ADAL" clId="{DB6A5D41-9F77-4945-A664-8C83B6A8898B}" dt="2023-02-01T04:43:59.703" v="6949" actId="164"/>
          <ac:grpSpMkLst>
            <pc:docMk/>
            <pc:sldMk cId="4264030148" sldId="410"/>
            <ac:grpSpMk id="9" creationId="{DC9997B5-211C-3C7E-D7F7-00D2CC610EE0}"/>
          </ac:grpSpMkLst>
        </pc:grpChg>
        <pc:grpChg chg="add mod">
          <ac:chgData name="Tsemach Mizrachi" userId="85fcc19c-b38c-410f-93a9-519990a4c1f0" providerId="ADAL" clId="{DB6A5D41-9F77-4945-A664-8C83B6A8898B}" dt="2023-02-01T04:44:51.933" v="6962" actId="164"/>
          <ac:grpSpMkLst>
            <pc:docMk/>
            <pc:sldMk cId="4264030148" sldId="410"/>
            <ac:grpSpMk id="11" creationId="{818FDA8E-D524-6911-F1CF-5287E7CEC4DA}"/>
          </ac:grpSpMkLst>
        </pc:grpChg>
        <pc:grpChg chg="add mod">
          <ac:chgData name="Tsemach Mizrachi" userId="85fcc19c-b38c-410f-93a9-519990a4c1f0" providerId="ADAL" clId="{DB6A5D41-9F77-4945-A664-8C83B6A8898B}" dt="2023-02-01T04:45:44.464" v="6971" actId="164"/>
          <ac:grpSpMkLst>
            <pc:docMk/>
            <pc:sldMk cId="4264030148" sldId="410"/>
            <ac:grpSpMk id="12" creationId="{18514FD6-DB9E-5878-8B47-D1AA6A1417C9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3" creationId="{ED5109E1-789D-B9AE-9CEF-0483E9CE640B}"/>
          </ac:grpSpMkLst>
        </pc:grpChg>
        <pc:grpChg chg="add mod">
          <ac:chgData name="Tsemach Mizrachi" userId="85fcc19c-b38c-410f-93a9-519990a4c1f0" providerId="ADAL" clId="{DB6A5D41-9F77-4945-A664-8C83B6A8898B}" dt="2023-02-01T04:46:08.994" v="6973" actId="164"/>
          <ac:grpSpMkLst>
            <pc:docMk/>
            <pc:sldMk cId="4264030148" sldId="410"/>
            <ac:grpSpMk id="14" creationId="{3FE69171-D64B-1B4C-1FC3-2080D65BD57A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5" creationId="{DE1EAE6D-F48C-BA9D-B76F-7F5AD8F95ACD}"/>
          </ac:grpSpMkLst>
        </pc:grpChg>
        <pc:grpChg chg="add mod">
          <ac:chgData name="Tsemach Mizrachi" userId="85fcc19c-b38c-410f-93a9-519990a4c1f0" providerId="ADAL" clId="{DB6A5D41-9F77-4945-A664-8C83B6A8898B}" dt="2023-02-01T04:47:12.670" v="7021" actId="164"/>
          <ac:grpSpMkLst>
            <pc:docMk/>
            <pc:sldMk cId="4264030148" sldId="410"/>
            <ac:grpSpMk id="16" creationId="{00F5374B-6759-065F-760F-3A644690FF44}"/>
          </ac:grpSpMkLst>
        </pc:grpChg>
        <pc:grpChg chg="mod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30" creationId="{9BF79D07-C4F0-9F4F-9DD9-6DB2A3D25AC5}"/>
          </ac:grpSpMkLst>
        </pc:grpChg>
        <pc:grpChg chg="mod topLvl">
          <ac:chgData name="Tsemach Mizrachi" userId="85fcc19c-b38c-410f-93a9-519990a4c1f0" providerId="ADAL" clId="{DB6A5D41-9F77-4945-A664-8C83B6A8898B}" dt="2023-02-01T04:40:11.834" v="6899" actId="338"/>
          <ac:grpSpMkLst>
            <pc:docMk/>
            <pc:sldMk cId="4264030148" sldId="410"/>
            <ac:grpSpMk id="33" creationId="{D2342E65-6D56-4D96-6911-D7ACB1D39332}"/>
          </ac:grpSpMkLst>
        </pc:grpChg>
        <pc:grpChg chg="del mod topLvl">
          <ac:chgData name="Tsemach Mizrachi" userId="85fcc19c-b38c-410f-93a9-519990a4c1f0" providerId="ADAL" clId="{DB6A5D41-9F77-4945-A664-8C83B6A8898B}" dt="2023-02-01T04:36:58.319" v="6856" actId="165"/>
          <ac:grpSpMkLst>
            <pc:docMk/>
            <pc:sldMk cId="4264030148" sldId="410"/>
            <ac:grpSpMk id="43" creationId="{E8FF7B64-EC90-5004-253E-26563C276A5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5" creationId="{DDE2F762-1C7A-D624-9B5E-0C66E86724EA}"/>
          </ac:grpSpMkLst>
        </pc:grpChg>
        <pc:grpChg chg="mod topLvl">
          <ac:chgData name="Tsemach Mizrachi" userId="85fcc19c-b38c-410f-93a9-519990a4c1f0" providerId="ADAL" clId="{DB6A5D41-9F77-4945-A664-8C83B6A8898B}" dt="2023-02-01T04:41:07.094" v="6914" actId="338"/>
          <ac:grpSpMkLst>
            <pc:docMk/>
            <pc:sldMk cId="4264030148" sldId="410"/>
            <ac:grpSpMk id="56" creationId="{93263D14-D667-F5F8-AC4B-256FE5CF9ECD}"/>
          </ac:grpSpMkLst>
        </pc:grp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5" creationId="{5DD47E15-8ED9-1492-D5BB-0EBD4C0A5E21}"/>
          </ac:cxnSpMkLst>
        </pc:cxnChg>
        <pc:cxnChg chg="mod">
          <ac:chgData name="Tsemach Mizrachi" userId="85fcc19c-b38c-410f-93a9-519990a4c1f0" providerId="ADAL" clId="{DB6A5D41-9F77-4945-A664-8C83B6A8898B}" dt="2023-02-01T04:36:58.319" v="6856" actId="165"/>
          <ac:cxnSpMkLst>
            <pc:docMk/>
            <pc:sldMk cId="4264030148" sldId="410"/>
            <ac:cxnSpMk id="27" creationId="{85D9B86E-D2FD-927C-3475-8E16D5AC9D18}"/>
          </ac:cxnSpMkLst>
        </pc:cxnChg>
      </pc:sldChg>
      <pc:sldChg chg="addSp delSp modSp add mod ord delAnim modAnim">
        <pc:chgData name="Tsemach Mizrachi" userId="85fcc19c-b38c-410f-93a9-519990a4c1f0" providerId="ADAL" clId="{DB6A5D41-9F77-4945-A664-8C83B6A8898B}" dt="2023-02-20T18:36:23.783" v="16188" actId="20577"/>
        <pc:sldMkLst>
          <pc:docMk/>
          <pc:sldMk cId="354209602" sldId="411"/>
        </pc:sldMkLst>
        <pc:spChg chg="mod">
          <ac:chgData name="Tsemach Mizrachi" userId="85fcc19c-b38c-410f-93a9-519990a4c1f0" providerId="ADAL" clId="{DB6A5D41-9F77-4945-A664-8C83B6A8898B}" dt="2023-02-03T15:53:06.442" v="7087" actId="20577"/>
          <ac:spMkLst>
            <pc:docMk/>
            <pc:sldMk cId="354209602" sldId="411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3T16:14:15.953" v="7715" actId="478"/>
          <ac:spMkLst>
            <pc:docMk/>
            <pc:sldMk cId="354209602" sldId="411"/>
            <ac:spMk id="3" creationId="{7019CB44-B8A7-D5C0-27EE-9B373DEFF5E1}"/>
          </ac:spMkLst>
        </pc:spChg>
        <pc:spChg chg="add del mod">
          <ac:chgData name="Tsemach Mizrachi" userId="85fcc19c-b38c-410f-93a9-519990a4c1f0" providerId="ADAL" clId="{DB6A5D41-9F77-4945-A664-8C83B6A8898B}" dt="2023-02-03T15:57:24.735" v="7236" actId="478"/>
          <ac:spMkLst>
            <pc:docMk/>
            <pc:sldMk cId="354209602" sldId="411"/>
            <ac:spMk id="4" creationId="{56E83D87-8FD5-6556-8A83-AC18878FB114}"/>
          </ac:spMkLst>
        </pc:spChg>
        <pc:spChg chg="del mod">
          <ac:chgData name="Tsemach Mizrachi" userId="85fcc19c-b38c-410f-93a9-519990a4c1f0" providerId="ADAL" clId="{DB6A5D41-9F77-4945-A664-8C83B6A8898B}" dt="2023-02-03T16:09:20.266" v="7576" actId="478"/>
          <ac:spMkLst>
            <pc:docMk/>
            <pc:sldMk cId="354209602" sldId="411"/>
            <ac:spMk id="5" creationId="{5A8365EF-816F-912E-79BA-4CE07C690778}"/>
          </ac:spMkLst>
        </pc:spChg>
        <pc:spChg chg="mod">
          <ac:chgData name="Tsemach Mizrachi" userId="85fcc19c-b38c-410f-93a9-519990a4c1f0" providerId="ADAL" clId="{DB6A5D41-9F77-4945-A664-8C83B6A8898B}" dt="2023-02-03T16:32:45.242" v="8193" actId="14100"/>
          <ac:spMkLst>
            <pc:docMk/>
            <pc:sldMk cId="354209602" sldId="411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3T15:54:13.863" v="7092" actId="1076"/>
          <ac:spMkLst>
            <pc:docMk/>
            <pc:sldMk cId="354209602" sldId="411"/>
            <ac:spMk id="10" creationId="{66BE6EFF-6F92-7D36-4200-E9FBC86AFD63}"/>
          </ac:spMkLst>
        </pc:spChg>
        <pc:spChg chg="add del mod topLvl">
          <ac:chgData name="Tsemach Mizrachi" userId="85fcc19c-b38c-410f-93a9-519990a4c1f0" providerId="ADAL" clId="{DB6A5D41-9F77-4945-A664-8C83B6A8898B}" dt="2023-02-03T16:14:19.514" v="7716" actId="478"/>
          <ac:spMkLst>
            <pc:docMk/>
            <pc:sldMk cId="354209602" sldId="411"/>
            <ac:spMk id="17" creationId="{B4218A23-B5D4-A55D-B645-7EAD9C5B2D7C}"/>
          </ac:spMkLst>
        </pc:spChg>
        <pc:spChg chg="add del mod topLvl">
          <ac:chgData name="Tsemach Mizrachi" userId="85fcc19c-b38c-410f-93a9-519990a4c1f0" providerId="ADAL" clId="{DB6A5D41-9F77-4945-A664-8C83B6A8898B}" dt="2023-02-03T16:14:21.657" v="7717" actId="478"/>
          <ac:spMkLst>
            <pc:docMk/>
            <pc:sldMk cId="354209602" sldId="411"/>
            <ac:spMk id="18" creationId="{A79B9CB6-7F6F-F5DE-2B28-C9F1FD1D814E}"/>
          </ac:spMkLst>
        </pc:spChg>
        <pc:spChg chg="add del mod">
          <ac:chgData name="Tsemach Mizrachi" userId="85fcc19c-b38c-410f-93a9-519990a4c1f0" providerId="ADAL" clId="{DB6A5D41-9F77-4945-A664-8C83B6A8898B}" dt="2023-02-03T16:14:24.178" v="7718" actId="478"/>
          <ac:spMkLst>
            <pc:docMk/>
            <pc:sldMk cId="354209602" sldId="411"/>
            <ac:spMk id="19" creationId="{2791F0FB-86B4-7CD1-D493-AF386D3B3BF1}"/>
          </ac:spMkLst>
        </pc:spChg>
        <pc:spChg chg="add mod">
          <ac:chgData name="Tsemach Mizrachi" userId="85fcc19c-b38c-410f-93a9-519990a4c1f0" providerId="ADAL" clId="{DB6A5D41-9F77-4945-A664-8C83B6A8898B}" dt="2023-02-03T16:33:21.105" v="8198" actId="1076"/>
          <ac:spMkLst>
            <pc:docMk/>
            <pc:sldMk cId="354209602" sldId="411"/>
            <ac:spMk id="21" creationId="{80D9DD69-4BEE-CC78-4C57-723C9E34A8B5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3" creationId="{F92BF060-A83D-A20B-3109-D53548B0E32A}"/>
          </ac:spMkLst>
        </pc:spChg>
        <pc:spChg chg="add mod">
          <ac:chgData name="Tsemach Mizrachi" userId="85fcc19c-b38c-410f-93a9-519990a4c1f0" providerId="ADAL" clId="{DB6A5D41-9F77-4945-A664-8C83B6A8898B}" dt="2023-02-03T16:25:55.842" v="7988" actId="1038"/>
          <ac:spMkLst>
            <pc:docMk/>
            <pc:sldMk cId="354209602" sldId="411"/>
            <ac:spMk id="24" creationId="{B114AEF8-490A-DF58-E603-682B9EEAC926}"/>
          </ac:spMkLst>
        </pc:spChg>
        <pc:spChg chg="add mod">
          <ac:chgData name="Tsemach Mizrachi" userId="85fcc19c-b38c-410f-93a9-519990a4c1f0" providerId="ADAL" clId="{DB6A5D41-9F77-4945-A664-8C83B6A8898B}" dt="2023-02-03T19:30:16.093" v="8643" actId="20577"/>
          <ac:spMkLst>
            <pc:docMk/>
            <pc:sldMk cId="354209602" sldId="411"/>
            <ac:spMk id="26" creationId="{C12BADF4-894D-6211-6FAF-053985378FD5}"/>
          </ac:spMkLst>
        </pc:spChg>
        <pc:spChg chg="add mod">
          <ac:chgData name="Tsemach Mizrachi" userId="85fcc19c-b38c-410f-93a9-519990a4c1f0" providerId="ADAL" clId="{DB6A5D41-9F77-4945-A664-8C83B6A8898B}" dt="2023-02-20T18:36:23.783" v="16188" actId="20577"/>
          <ac:spMkLst>
            <pc:docMk/>
            <pc:sldMk cId="354209602" sldId="411"/>
            <ac:spMk id="28" creationId="{3187B9A9-6F42-60E1-E43E-B9FAEAB89044}"/>
          </ac:spMkLst>
        </pc:spChg>
        <pc:spChg chg="del mod">
          <ac:chgData name="Tsemach Mizrachi" userId="85fcc19c-b38c-410f-93a9-519990a4c1f0" providerId="ADAL" clId="{DB6A5D41-9F77-4945-A664-8C83B6A8898B}" dt="2023-02-03T16:07:36.367" v="7519" actId="478"/>
          <ac:spMkLst>
            <pc:docMk/>
            <pc:sldMk cId="354209602" sldId="411"/>
            <ac:spMk id="44" creationId="{0B777E36-5133-820D-C004-307572732DF3}"/>
          </ac:spMkLst>
        </pc:spChg>
        <pc:grpChg chg="del mod">
          <ac:chgData name="Tsemach Mizrachi" userId="85fcc19c-b38c-410f-93a9-519990a4c1f0" providerId="ADAL" clId="{DB6A5D41-9F77-4945-A664-8C83B6A8898B}" dt="2023-02-03T16:07:33.945" v="7518" actId="478"/>
          <ac:grpSpMkLst>
            <pc:docMk/>
            <pc:sldMk cId="354209602" sldId="411"/>
            <ac:grpSpMk id="16" creationId="{00F5374B-6759-065F-760F-3A644690FF44}"/>
          </ac:grpSpMkLst>
        </pc:grpChg>
        <pc:grpChg chg="add del mod">
          <ac:chgData name="Tsemach Mizrachi" userId="85fcc19c-b38c-410f-93a9-519990a4c1f0" providerId="ADAL" clId="{DB6A5D41-9F77-4945-A664-8C83B6A8898B}" dt="2023-02-03T16:14:19.514" v="7716" actId="478"/>
          <ac:grpSpMkLst>
            <pc:docMk/>
            <pc:sldMk cId="354209602" sldId="411"/>
            <ac:grpSpMk id="20" creationId="{418F841F-1C75-88D5-E902-1F9C7CA93633}"/>
          </ac:grpSpMkLst>
        </pc:grpChg>
        <pc:graphicFrameChg chg="add mod modGraphic">
          <ac:chgData name="Tsemach Mizrachi" userId="85fcc19c-b38c-410f-93a9-519990a4c1f0" providerId="ADAL" clId="{DB6A5D41-9F77-4945-A664-8C83B6A8898B}" dt="2023-02-03T16:53:40.523" v="8450" actId="20577"/>
          <ac:graphicFrameMkLst>
            <pc:docMk/>
            <pc:sldMk cId="354209602" sldId="411"/>
            <ac:graphicFrameMk id="22" creationId="{0365CBE8-69B9-A10D-763A-3189EA69421A}"/>
          </ac:graphicFrameMkLst>
        </pc:graphicFrameChg>
      </pc:sldChg>
      <pc:sldChg chg="addSp delSp modSp add mod delAnim modAnim">
        <pc:chgData name="Tsemach Mizrachi" userId="85fcc19c-b38c-410f-93a9-519990a4c1f0" providerId="ADAL" clId="{DB6A5D41-9F77-4945-A664-8C83B6A8898B}" dt="2023-02-20T18:35:30.144" v="16187" actId="20577"/>
        <pc:sldMkLst>
          <pc:docMk/>
          <pc:sldMk cId="2134849568" sldId="412"/>
        </pc:sldMkLst>
        <pc:spChg chg="add del mod">
          <ac:chgData name="Tsemach Mizrachi" userId="85fcc19c-b38c-410f-93a9-519990a4c1f0" providerId="ADAL" clId="{DB6A5D41-9F77-4945-A664-8C83B6A8898B}" dt="2023-02-03T16:12:10.937" v="7610" actId="478"/>
          <ac:spMkLst>
            <pc:docMk/>
            <pc:sldMk cId="2134849568" sldId="412"/>
            <ac:spMk id="4" creationId="{A6C81622-83A4-9F02-EE07-37A8694053A7}"/>
          </ac:spMkLst>
        </pc:spChg>
        <pc:spChg chg="add 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5" creationId="{3C5CEE26-B8E6-3E9B-47B6-2EEBB38EE785}"/>
          </ac:spMkLst>
        </pc:spChg>
        <pc:spChg chg="mod">
          <ac:chgData name="Tsemach Mizrachi" userId="85fcc19c-b38c-410f-93a9-519990a4c1f0" providerId="ADAL" clId="{DB6A5D41-9F77-4945-A664-8C83B6A8898B}" dt="2023-02-03T17:02:53.338" v="8640" actId="1076"/>
          <ac:spMkLst>
            <pc:docMk/>
            <pc:sldMk cId="2134849568" sldId="412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20T18:35:30.144" v="16187" actId="20577"/>
          <ac:spMkLst>
            <pc:docMk/>
            <pc:sldMk cId="2134849568" sldId="412"/>
            <ac:spMk id="17" creationId="{B4218A23-B5D4-A55D-B645-7EAD9C5B2D7C}"/>
          </ac:spMkLst>
        </pc:spChg>
        <pc:spChg chg="mod">
          <ac:chgData name="Tsemach Mizrachi" userId="85fcc19c-b38c-410f-93a9-519990a4c1f0" providerId="ADAL" clId="{DB6A5D41-9F77-4945-A664-8C83B6A8898B}" dt="2023-02-03T16:13:53.624" v="7712" actId="1037"/>
          <ac:spMkLst>
            <pc:docMk/>
            <pc:sldMk cId="2134849568" sldId="412"/>
            <ac:spMk id="19" creationId="{2791F0FB-86B4-7CD1-D493-AF386D3B3BF1}"/>
          </ac:spMkLst>
        </pc:spChg>
      </pc:sldChg>
      <pc:sldChg chg="addSp delSp modSp add mod addAnim delAnim modAnim">
        <pc:chgData name="Tsemach Mizrachi" userId="85fcc19c-b38c-410f-93a9-519990a4c1f0" providerId="ADAL" clId="{DB6A5D41-9F77-4945-A664-8C83B6A8898B}" dt="2023-02-03T16:53:35.124" v="8449" actId="20577"/>
        <pc:sldMkLst>
          <pc:docMk/>
          <pc:sldMk cId="144698002" sldId="413"/>
        </pc:sldMkLst>
        <pc:spChg chg="add mod">
          <ac:chgData name="Tsemach Mizrachi" userId="85fcc19c-b38c-410f-93a9-519990a4c1f0" providerId="ADAL" clId="{DB6A5D41-9F77-4945-A664-8C83B6A8898B}" dt="2023-02-03T16:37:39.392" v="8288" actId="207"/>
          <ac:spMkLst>
            <pc:docMk/>
            <pc:sldMk cId="144698002" sldId="413"/>
            <ac:spMk id="3" creationId="{5B28AD08-4599-1910-99E8-744A73A71761}"/>
          </ac:spMkLst>
        </pc:spChg>
        <pc:spChg chg="add mod">
          <ac:chgData name="Tsemach Mizrachi" userId="85fcc19c-b38c-410f-93a9-519990a4c1f0" providerId="ADAL" clId="{DB6A5D41-9F77-4945-A664-8C83B6A8898B}" dt="2023-02-03T16:42:09.273" v="8343" actId="1076"/>
          <ac:spMkLst>
            <pc:docMk/>
            <pc:sldMk cId="144698002" sldId="413"/>
            <ac:spMk id="4" creationId="{B06C76AF-3185-1668-E0DA-42DF4F6C3018}"/>
          </ac:spMkLst>
        </pc:spChg>
        <pc:spChg chg="add del mod">
          <ac:chgData name="Tsemach Mizrachi" userId="85fcc19c-b38c-410f-93a9-519990a4c1f0" providerId="ADAL" clId="{DB6A5D41-9F77-4945-A664-8C83B6A8898B}" dt="2023-02-03T16:39:41.706" v="8314" actId="478"/>
          <ac:spMkLst>
            <pc:docMk/>
            <pc:sldMk cId="144698002" sldId="413"/>
            <ac:spMk id="5" creationId="{E6807384-0D53-3AF7-6784-EFDC751A1056}"/>
          </ac:spMkLst>
        </pc:spChg>
        <pc:spChg chg="add mod">
          <ac:chgData name="Tsemach Mizrachi" userId="85fcc19c-b38c-410f-93a9-519990a4c1f0" providerId="ADAL" clId="{DB6A5D41-9F77-4945-A664-8C83B6A8898B}" dt="2023-02-03T16:45:17.988" v="8377" actId="164"/>
          <ac:spMkLst>
            <pc:docMk/>
            <pc:sldMk cId="144698002" sldId="413"/>
            <ac:spMk id="6" creationId="{2336502B-A191-DAAA-02BC-5303D6179FA9}"/>
          </ac:spMkLst>
        </pc:spChg>
        <pc:spChg chg="add del mod">
          <ac:chgData name="Tsemach Mizrachi" userId="85fcc19c-b38c-410f-93a9-519990a4c1f0" providerId="ADAL" clId="{DB6A5D41-9F77-4945-A664-8C83B6A8898B}" dt="2023-02-03T16:41:22.330" v="8332" actId="478"/>
          <ac:spMkLst>
            <pc:docMk/>
            <pc:sldMk cId="144698002" sldId="413"/>
            <ac:spMk id="8" creationId="{9AD7D35C-5953-D1BC-773A-58FBB7A71C7D}"/>
          </ac:spMkLst>
        </pc:spChg>
        <pc:spChg chg="add mod">
          <ac:chgData name="Tsemach Mizrachi" userId="85fcc19c-b38c-410f-93a9-519990a4c1f0" providerId="ADAL" clId="{DB6A5D41-9F77-4945-A664-8C83B6A8898B}" dt="2023-02-03T16:44:38.180" v="8373" actId="164"/>
          <ac:spMkLst>
            <pc:docMk/>
            <pc:sldMk cId="144698002" sldId="413"/>
            <ac:spMk id="13" creationId="{440A5B64-7E36-7584-3F47-867CC13B6F0A}"/>
          </ac:spMkLst>
        </pc:spChg>
        <pc:spChg chg="add del mod">
          <ac:chgData name="Tsemach Mizrachi" userId="85fcc19c-b38c-410f-93a9-519990a4c1f0" providerId="ADAL" clId="{DB6A5D41-9F77-4945-A664-8C83B6A8898B}" dt="2023-02-03T16:34:10.913" v="8208" actId="478"/>
          <ac:spMkLst>
            <pc:docMk/>
            <pc:sldMk cId="144698002" sldId="413"/>
            <ac:spMk id="26" creationId="{C12BADF4-894D-6211-6FAF-053985378FD5}"/>
          </ac:spMkLst>
        </pc:spChg>
        <pc:spChg chg="add del">
          <ac:chgData name="Tsemach Mizrachi" userId="85fcc19c-b38c-410f-93a9-519990a4c1f0" providerId="ADAL" clId="{DB6A5D41-9F77-4945-A664-8C83B6A8898B}" dt="2023-02-03T16:34:06.802" v="8206" actId="478"/>
          <ac:spMkLst>
            <pc:docMk/>
            <pc:sldMk cId="144698002" sldId="413"/>
            <ac:spMk id="28" creationId="{3187B9A9-6F42-60E1-E43E-B9FAEAB89044}"/>
          </ac:spMkLst>
        </pc:spChg>
        <pc:grpChg chg="add mod">
          <ac:chgData name="Tsemach Mizrachi" userId="85fcc19c-b38c-410f-93a9-519990a4c1f0" providerId="ADAL" clId="{DB6A5D41-9F77-4945-A664-8C83B6A8898B}" dt="2023-02-03T16:44:38.180" v="8373" actId="164"/>
          <ac:grpSpMkLst>
            <pc:docMk/>
            <pc:sldMk cId="144698002" sldId="413"/>
            <ac:grpSpMk id="17" creationId="{87D85E93-BC06-ADA6-4CDC-041D130E8662}"/>
          </ac:grpSpMkLst>
        </pc:grpChg>
        <pc:grpChg chg="add mod">
          <ac:chgData name="Tsemach Mizrachi" userId="85fcc19c-b38c-410f-93a9-519990a4c1f0" providerId="ADAL" clId="{DB6A5D41-9F77-4945-A664-8C83B6A8898B}" dt="2023-02-03T16:45:17.988" v="8377" actId="164"/>
          <ac:grpSpMkLst>
            <pc:docMk/>
            <pc:sldMk cId="144698002" sldId="413"/>
            <ac:grpSpMk id="18" creationId="{069D23EF-E3C5-2AF2-3D11-648559F4A7B7}"/>
          </ac:grpSpMkLst>
        </pc:grpChg>
        <pc:graphicFrameChg chg="modGraphic">
          <ac:chgData name="Tsemach Mizrachi" userId="85fcc19c-b38c-410f-93a9-519990a4c1f0" providerId="ADAL" clId="{DB6A5D41-9F77-4945-A664-8C83B6A8898B}" dt="2023-02-03T16:53:35.124" v="8449" actId="20577"/>
          <ac:graphicFrameMkLst>
            <pc:docMk/>
            <pc:sldMk cId="144698002" sldId="413"/>
            <ac:graphicFrameMk id="22" creationId="{0365CBE8-69B9-A10D-763A-3189EA69421A}"/>
          </ac:graphicFrameMkLst>
        </pc:graphicFrameChg>
        <pc:cxnChg chg="add mod">
          <ac:chgData name="Tsemach Mizrachi" userId="85fcc19c-b38c-410f-93a9-519990a4c1f0" providerId="ADAL" clId="{DB6A5D41-9F77-4945-A664-8C83B6A8898B}" dt="2023-02-03T16:45:17.988" v="8377" actId="164"/>
          <ac:cxnSpMkLst>
            <pc:docMk/>
            <pc:sldMk cId="144698002" sldId="413"/>
            <ac:cxnSpMk id="11" creationId="{A7CFE0BE-030B-7A6A-BE6C-B63BC76A0A05}"/>
          </ac:cxnSpMkLst>
        </pc:cxnChg>
        <pc:cxnChg chg="add mod">
          <ac:chgData name="Tsemach Mizrachi" userId="85fcc19c-b38c-410f-93a9-519990a4c1f0" providerId="ADAL" clId="{DB6A5D41-9F77-4945-A664-8C83B6A8898B}" dt="2023-02-03T16:46:14.619" v="8386" actId="14100"/>
          <ac:cxnSpMkLst>
            <pc:docMk/>
            <pc:sldMk cId="144698002" sldId="413"/>
            <ac:cxnSpMk id="14" creationId="{F66D66A6-A225-EBC5-0E2F-E21A3C881E1A}"/>
          </ac:cxnSpMkLst>
        </pc:cxnChg>
      </pc:sldChg>
      <pc:sldChg chg="addSp delSp modSp add mod delAnim">
        <pc:chgData name="Tsemach Mizrachi" userId="85fcc19c-b38c-410f-93a9-519990a4c1f0" providerId="ADAL" clId="{DB6A5D41-9F77-4945-A664-8C83B6A8898B}" dt="2023-02-03T17:01:16.186" v="8639" actId="1076"/>
        <pc:sldMkLst>
          <pc:docMk/>
          <pc:sldMk cId="4100992850" sldId="414"/>
        </pc:sldMkLst>
        <pc:spChg chg="mod">
          <ac:chgData name="Tsemach Mizrachi" userId="85fcc19c-b38c-410f-93a9-519990a4c1f0" providerId="ADAL" clId="{DB6A5D41-9F77-4945-A664-8C83B6A8898B}" dt="2023-02-03T17:00:58.283" v="8614" actId="1076"/>
          <ac:spMkLst>
            <pc:docMk/>
            <pc:sldMk cId="4100992850" sldId="414"/>
            <ac:spMk id="3" creationId="{5B28AD08-4599-1910-99E8-744A73A71761}"/>
          </ac:spMkLst>
        </pc:spChg>
        <pc:spChg chg="del">
          <ac:chgData name="Tsemach Mizrachi" userId="85fcc19c-b38c-410f-93a9-519990a4c1f0" providerId="ADAL" clId="{DB6A5D41-9F77-4945-A664-8C83B6A8898B}" dt="2023-02-03T16:54:36.570" v="8460" actId="478"/>
          <ac:spMkLst>
            <pc:docMk/>
            <pc:sldMk cId="4100992850" sldId="414"/>
            <ac:spMk id="4" creationId="{B06C76AF-3185-1668-E0DA-42DF4F6C3018}"/>
          </ac:spMkLst>
        </pc:spChg>
        <pc:spChg chg="add mod">
          <ac:chgData name="Tsemach Mizrachi" userId="85fcc19c-b38c-410f-93a9-519990a4c1f0" providerId="ADAL" clId="{DB6A5D41-9F77-4945-A664-8C83B6A8898B}" dt="2023-02-03T17:01:16.186" v="8639" actId="1076"/>
          <ac:spMkLst>
            <pc:docMk/>
            <pc:sldMk cId="4100992850" sldId="414"/>
            <ac:spMk id="9" creationId="{920DF403-62C0-207E-1799-64609D6F26E2}"/>
          </ac:spMkLst>
        </pc:spChg>
        <pc:spChg chg="mod">
          <ac:chgData name="Tsemach Mizrachi" userId="85fcc19c-b38c-410f-93a9-519990a4c1f0" providerId="ADAL" clId="{DB6A5D41-9F77-4945-A664-8C83B6A8898B}" dt="2023-02-03T16:51:59.788" v="8447" actId="1076"/>
          <ac:spMkLst>
            <pc:docMk/>
            <pc:sldMk cId="4100992850" sldId="414"/>
            <ac:spMk id="13" creationId="{440A5B64-7E36-7584-3F47-867CC13B6F0A}"/>
          </ac:spMkLst>
        </pc:spChg>
        <pc:spChg chg="mod">
          <ac:chgData name="Tsemach Mizrachi" userId="85fcc19c-b38c-410f-93a9-519990a4c1f0" providerId="ADAL" clId="{DB6A5D41-9F77-4945-A664-8C83B6A8898B}" dt="2023-02-03T16:51:33.635" v="8442" actId="20577"/>
          <ac:spMkLst>
            <pc:docMk/>
            <pc:sldMk cId="4100992850" sldId="414"/>
            <ac:spMk id="21" creationId="{80D9DD69-4BEE-CC78-4C57-723C9E34A8B5}"/>
          </ac:spMkLst>
        </pc:spChg>
        <pc:spChg chg="del">
          <ac:chgData name="Tsemach Mizrachi" userId="85fcc19c-b38c-410f-93a9-519990a4c1f0" providerId="ADAL" clId="{DB6A5D41-9F77-4945-A664-8C83B6A8898B}" dt="2023-02-03T17:00:11.211" v="8606" actId="478"/>
          <ac:spMkLst>
            <pc:docMk/>
            <pc:sldMk cId="4100992850" sldId="414"/>
            <ac:spMk id="23" creationId="{F92BF060-A83D-A20B-3109-D53548B0E32A}"/>
          </ac:spMkLst>
        </pc:spChg>
        <pc:spChg chg="del mod">
          <ac:chgData name="Tsemach Mizrachi" userId="85fcc19c-b38c-410f-93a9-519990a4c1f0" providerId="ADAL" clId="{DB6A5D41-9F77-4945-A664-8C83B6A8898B}" dt="2023-02-03T17:00:07.715" v="8605" actId="478"/>
          <ac:spMkLst>
            <pc:docMk/>
            <pc:sldMk cId="4100992850" sldId="414"/>
            <ac:spMk id="24" creationId="{B114AEF8-490A-DF58-E603-682B9EEAC926}"/>
          </ac:spMkLst>
        </pc:spChg>
        <pc:grpChg chg="del">
          <ac:chgData name="Tsemach Mizrachi" userId="85fcc19c-b38c-410f-93a9-519990a4c1f0" providerId="ADAL" clId="{DB6A5D41-9F77-4945-A664-8C83B6A8898B}" dt="2023-02-03T16:54:33.995" v="8459" actId="478"/>
          <ac:grpSpMkLst>
            <pc:docMk/>
            <pc:sldMk cId="4100992850" sldId="414"/>
            <ac:grpSpMk id="17" creationId="{87D85E93-BC06-ADA6-4CDC-041D130E8662}"/>
          </ac:grpSpMkLst>
        </pc:grpChg>
        <pc:grpChg chg="del mod">
          <ac:chgData name="Tsemach Mizrachi" userId="85fcc19c-b38c-410f-93a9-519990a4c1f0" providerId="ADAL" clId="{DB6A5D41-9F77-4945-A664-8C83B6A8898B}" dt="2023-02-03T16:54:31.333" v="8458" actId="478"/>
          <ac:grpSpMkLst>
            <pc:docMk/>
            <pc:sldMk cId="4100992850" sldId="414"/>
            <ac:grpSpMk id="18" creationId="{069D23EF-E3C5-2AF2-3D11-648559F4A7B7}"/>
          </ac:grpSpMkLst>
        </pc:grpChg>
        <pc:graphicFrameChg chg="add del mod modGraphic">
          <ac:chgData name="Tsemach Mizrachi" userId="85fcc19c-b38c-410f-93a9-519990a4c1f0" providerId="ADAL" clId="{DB6A5D41-9F77-4945-A664-8C83B6A8898B}" dt="2023-02-03T16:55:43.411" v="8467" actId="478"/>
          <ac:graphicFrameMkLst>
            <pc:docMk/>
            <pc:sldMk cId="4100992850" sldId="414"/>
            <ac:graphicFrameMk id="5" creationId="{BE787635-40EF-87A6-3B3F-7B9506D3BBA2}"/>
          </ac:graphicFrameMkLst>
        </pc:graphicFrameChg>
        <pc:graphicFrameChg chg="add mod modGraphic">
          <ac:chgData name="Tsemach Mizrachi" userId="85fcc19c-b38c-410f-93a9-519990a4c1f0" providerId="ADAL" clId="{DB6A5D41-9F77-4945-A664-8C83B6A8898B}" dt="2023-02-03T17:00:50.790" v="8613" actId="14734"/>
          <ac:graphicFrameMkLst>
            <pc:docMk/>
            <pc:sldMk cId="4100992850" sldId="414"/>
            <ac:graphicFrameMk id="8" creationId="{B2FEABEE-067F-D60D-751A-EC1182046AAF}"/>
          </ac:graphicFrameMkLst>
        </pc:graphicFrameChg>
        <pc:graphicFrameChg chg="add del mod modGraphic">
          <ac:chgData name="Tsemach Mizrachi" userId="85fcc19c-b38c-410f-93a9-519990a4c1f0" providerId="ADAL" clId="{DB6A5D41-9F77-4945-A664-8C83B6A8898B}" dt="2023-02-03T16:53:57.979" v="8452" actId="478"/>
          <ac:graphicFrameMkLst>
            <pc:docMk/>
            <pc:sldMk cId="4100992850" sldId="414"/>
            <ac:graphicFrameMk id="22" creationId="{0365CBE8-69B9-A10D-763A-3189EA69421A}"/>
          </ac:graphicFrameMkLst>
        </pc:graphicFrameChg>
        <pc:cxnChg chg="mod">
          <ac:chgData name="Tsemach Mizrachi" userId="85fcc19c-b38c-410f-93a9-519990a4c1f0" providerId="ADAL" clId="{DB6A5D41-9F77-4945-A664-8C83B6A8898B}" dt="2023-02-03T16:51:56.747" v="8446" actId="1076"/>
          <ac:cxnSpMkLst>
            <pc:docMk/>
            <pc:sldMk cId="4100992850" sldId="414"/>
            <ac:cxnSpMk id="14" creationId="{F66D66A6-A225-EBC5-0E2F-E21A3C881E1A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3T20:24:36.247" v="9513" actId="478"/>
        <pc:sldMkLst>
          <pc:docMk/>
          <pc:sldMk cId="2886874247" sldId="415"/>
        </pc:sldMkLst>
        <pc:spChg chg="add mod">
          <ac:chgData name="Tsemach Mizrachi" userId="85fcc19c-b38c-410f-93a9-519990a4c1f0" providerId="ADAL" clId="{DB6A5D41-9F77-4945-A664-8C83B6A8898B}" dt="2023-02-03T19:47:48.934" v="8856" actId="20577"/>
          <ac:spMkLst>
            <pc:docMk/>
            <pc:sldMk cId="2886874247" sldId="415"/>
            <ac:spMk id="3" creationId="{81E1E35F-E0BC-0390-0C52-44126C4E0FED}"/>
          </ac:spMkLst>
        </pc:spChg>
        <pc:spChg chg="mod">
          <ac:chgData name="Tsemach Mizrachi" userId="85fcc19c-b38c-410f-93a9-519990a4c1f0" providerId="ADAL" clId="{DB6A5D41-9F77-4945-A664-8C83B6A8898B}" dt="2023-02-03T19:46:12.885" v="8846" actId="1076"/>
          <ac:spMkLst>
            <pc:docMk/>
            <pc:sldMk cId="2886874247" sldId="415"/>
            <ac:spMk id="10" creationId="{B47186BB-E7F5-9E4A-3398-4695461CBBFC}"/>
          </ac:spMkLst>
        </pc:spChg>
        <pc:spChg chg="del">
          <ac:chgData name="Tsemach Mizrachi" userId="85fcc19c-b38c-410f-93a9-519990a4c1f0" providerId="ADAL" clId="{DB6A5D41-9F77-4945-A664-8C83B6A8898B}" dt="2023-02-03T19:46:06.710" v="8844" actId="478"/>
          <ac:spMkLst>
            <pc:docMk/>
            <pc:sldMk cId="2886874247" sldId="415"/>
            <ac:spMk id="12" creationId="{6AF99C99-0BD3-5888-44F7-192790ABBE01}"/>
          </ac:spMkLst>
        </pc:spChg>
        <pc:spChg chg="mod">
          <ac:chgData name="Tsemach Mizrachi" userId="85fcc19c-b38c-410f-93a9-519990a4c1f0" providerId="ADAL" clId="{DB6A5D41-9F77-4945-A664-8C83B6A8898B}" dt="2023-02-03T19:45:57.393" v="8842" actId="20577"/>
          <ac:spMkLst>
            <pc:docMk/>
            <pc:sldMk cId="2886874247" sldId="415"/>
            <ac:spMk id="13" creationId="{B5DA2F5D-5ADA-2E53-60E2-C2D30930ABC4}"/>
          </ac:spMkLst>
        </pc:spChg>
        <pc:spChg chg="del">
          <ac:chgData name="Tsemach Mizrachi" userId="85fcc19c-b38c-410f-93a9-519990a4c1f0" providerId="ADAL" clId="{DB6A5D41-9F77-4945-A664-8C83B6A8898B}" dt="2023-02-03T20:24:36.247" v="9513" actId="478"/>
          <ac:spMkLst>
            <pc:docMk/>
            <pc:sldMk cId="2886874247" sldId="415"/>
            <ac:spMk id="20" creationId="{AD9C6F92-DE19-3BB6-40E3-A2490403FF55}"/>
          </ac:spMkLst>
        </pc:spChg>
      </pc:sldChg>
      <pc:sldChg chg="addSp delSp modSp add mod">
        <pc:chgData name="Tsemach Mizrachi" userId="85fcc19c-b38c-410f-93a9-519990a4c1f0" providerId="ADAL" clId="{DB6A5D41-9F77-4945-A664-8C83B6A8898B}" dt="2023-02-20T17:53:48.597" v="16173" actId="313"/>
        <pc:sldMkLst>
          <pc:docMk/>
          <pc:sldMk cId="2492267581" sldId="416"/>
        </pc:sldMkLst>
        <pc:spChg chg="add mod">
          <ac:chgData name="Tsemach Mizrachi" userId="85fcc19c-b38c-410f-93a9-519990a4c1f0" providerId="ADAL" clId="{DB6A5D41-9F77-4945-A664-8C83B6A8898B}" dt="2023-02-20T17:53:48.597" v="16173" actId="313"/>
          <ac:spMkLst>
            <pc:docMk/>
            <pc:sldMk cId="2492267581" sldId="416"/>
            <ac:spMk id="3" creationId="{4B3A4225-3611-3D68-612D-F885DDEDDE04}"/>
          </ac:spMkLst>
        </pc:spChg>
        <pc:spChg chg="add mod">
          <ac:chgData name="Tsemach Mizrachi" userId="85fcc19c-b38c-410f-93a9-519990a4c1f0" providerId="ADAL" clId="{DB6A5D41-9F77-4945-A664-8C83B6A8898B}" dt="2023-02-03T20:25:02.096" v="9519" actId="164"/>
          <ac:spMkLst>
            <pc:docMk/>
            <pc:sldMk cId="2492267581" sldId="416"/>
            <ac:spMk id="4" creationId="{1B3672C4-4EA5-7068-2A5E-686ABE5FD34E}"/>
          </ac:spMkLst>
        </pc:spChg>
        <pc:spChg chg="del">
          <ac:chgData name="Tsemach Mizrachi" userId="85fcc19c-b38c-410f-93a9-519990a4c1f0" providerId="ADAL" clId="{DB6A5D41-9F77-4945-A664-8C83B6A8898B}" dt="2023-02-03T20:07:17.369" v="9339" actId="478"/>
          <ac:spMkLst>
            <pc:docMk/>
            <pc:sldMk cId="2492267581" sldId="416"/>
            <ac:spMk id="12" creationId="{6AF99C99-0BD3-5888-44F7-192790ABBE01}"/>
          </ac:spMkLst>
        </pc:spChg>
        <pc:spChg chg="del">
          <ac:chgData name="Tsemach Mizrachi" userId="85fcc19c-b38c-410f-93a9-519990a4c1f0" providerId="ADAL" clId="{DB6A5D41-9F77-4945-A664-8C83B6A8898B}" dt="2023-02-03T20:07:20.161" v="9340" actId="478"/>
          <ac:spMkLst>
            <pc:docMk/>
            <pc:sldMk cId="2492267581" sldId="416"/>
            <ac:spMk id="13" creationId="{B5DA2F5D-5ADA-2E53-60E2-C2D30930ABC4}"/>
          </ac:spMkLst>
        </pc:spChg>
        <pc:spChg chg="del mod">
          <ac:chgData name="Tsemach Mizrachi" userId="85fcc19c-b38c-410f-93a9-519990a4c1f0" providerId="ADAL" clId="{DB6A5D41-9F77-4945-A664-8C83B6A8898B}" dt="2023-02-03T20:07:37.998" v="9346" actId="478"/>
          <ac:spMkLst>
            <pc:docMk/>
            <pc:sldMk cId="2492267581" sldId="416"/>
            <ac:spMk id="15" creationId="{C04C5141-9881-0422-FC1C-FA2C39F7A1DF}"/>
          </ac:spMkLst>
        </pc:spChg>
        <pc:spChg chg="mod">
          <ac:chgData name="Tsemach Mizrachi" userId="85fcc19c-b38c-410f-93a9-519990a4c1f0" providerId="ADAL" clId="{DB6A5D41-9F77-4945-A664-8C83B6A8898B}" dt="2023-02-03T20:15:30.165" v="9406" actId="14100"/>
          <ac:spMkLst>
            <pc:docMk/>
            <pc:sldMk cId="2492267581" sldId="416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3T20:09:31.799" v="9383" actId="15"/>
          <ac:spMkLst>
            <pc:docMk/>
            <pc:sldMk cId="2492267581" sldId="416"/>
            <ac:spMk id="21" creationId="{C7D5A31B-DA07-E01D-7861-AECCB99D3940}"/>
          </ac:spMkLst>
        </pc:spChg>
        <pc:spChg chg="del">
          <ac:chgData name="Tsemach Mizrachi" userId="85fcc19c-b38c-410f-93a9-519990a4c1f0" providerId="ADAL" clId="{DB6A5D41-9F77-4945-A664-8C83B6A8898B}" dt="2023-02-03T20:07:56.727" v="9353" actId="478"/>
          <ac:spMkLst>
            <pc:docMk/>
            <pc:sldMk cId="2492267581" sldId="416"/>
            <ac:spMk id="22" creationId="{EFEE56C0-C835-4B8A-DB69-88E219EFDEA0}"/>
          </ac:spMkLst>
        </pc:spChg>
        <pc:grpChg chg="add mod">
          <ac:chgData name="Tsemach Mizrachi" userId="85fcc19c-b38c-410f-93a9-519990a4c1f0" providerId="ADAL" clId="{DB6A5D41-9F77-4945-A664-8C83B6A8898B}" dt="2023-02-03T20:25:02.096" v="9519" actId="164"/>
          <ac:grpSpMkLst>
            <pc:docMk/>
            <pc:sldMk cId="2492267581" sldId="416"/>
            <ac:grpSpMk id="5" creationId="{BDA941D0-E150-9FF3-957E-5719612258E9}"/>
          </ac:grpSpMkLst>
        </pc:grpChg>
      </pc:sldChg>
      <pc:sldChg chg="addSp delSp modSp add mod modAnim">
        <pc:chgData name="Tsemach Mizrachi" userId="85fcc19c-b38c-410f-93a9-519990a4c1f0" providerId="ADAL" clId="{DB6A5D41-9F77-4945-A664-8C83B6A8898B}" dt="2023-02-07T20:46:40.211" v="16150" actId="14100"/>
        <pc:sldMkLst>
          <pc:docMk/>
          <pc:sldMk cId="3629685538" sldId="417"/>
        </pc:sldMkLst>
        <pc:spChg chg="mod">
          <ac:chgData name="Tsemach Mizrachi" userId="85fcc19c-b38c-410f-93a9-519990a4c1f0" providerId="ADAL" clId="{DB6A5D41-9F77-4945-A664-8C83B6A8898B}" dt="2023-02-03T20:36:43.086" v="10002" actId="313"/>
          <ac:spMkLst>
            <pc:docMk/>
            <pc:sldMk cId="3629685538" sldId="417"/>
            <ac:spMk id="2" creationId="{040AC9AD-40B0-4D8F-B7E3-CC69AD5DF57F}"/>
          </ac:spMkLst>
        </pc:spChg>
        <pc:spChg chg="del">
          <ac:chgData name="Tsemach Mizrachi" userId="85fcc19c-b38c-410f-93a9-519990a4c1f0" providerId="ADAL" clId="{DB6A5D41-9F77-4945-A664-8C83B6A8898B}" dt="2023-02-03T20:24:51.494" v="9517" actId="478"/>
          <ac:spMkLst>
            <pc:docMk/>
            <pc:sldMk cId="3629685538" sldId="417"/>
            <ac:spMk id="3" creationId="{4B3A4225-3611-3D68-612D-F885DDEDDE04}"/>
          </ac:spMkLst>
        </pc:spChg>
        <pc:spChg chg="del">
          <ac:chgData name="Tsemach Mizrachi" userId="85fcc19c-b38c-410f-93a9-519990a4c1f0" providerId="ADAL" clId="{DB6A5D41-9F77-4945-A664-8C83B6A8898B}" dt="2023-02-03T20:24:53.927" v="9518" actId="478"/>
          <ac:spMkLst>
            <pc:docMk/>
            <pc:sldMk cId="3629685538" sldId="417"/>
            <ac:spMk id="4" creationId="{1B3672C4-4EA5-7068-2A5E-686ABE5FD34E}"/>
          </ac:spMkLst>
        </pc:spChg>
        <pc:spChg chg="mod">
          <ac:chgData name="Tsemach Mizrachi" userId="85fcc19c-b38c-410f-93a9-519990a4c1f0" providerId="ADAL" clId="{DB6A5D41-9F77-4945-A664-8C83B6A8898B}" dt="2023-02-03T20:36:16.127" v="9997" actId="14100"/>
          <ac:spMkLst>
            <pc:docMk/>
            <pc:sldMk cId="3629685538" sldId="417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3T20:32:07.495" v="9868" actId="207"/>
          <ac:spMkLst>
            <pc:docMk/>
            <pc:sldMk cId="3629685538" sldId="417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3T20:36:21.553" v="9998" actId="164"/>
          <ac:spMkLst>
            <pc:docMk/>
            <pc:sldMk cId="3629685538" sldId="417"/>
            <ac:spMk id="16" creationId="{F80669CD-4565-7299-EF9D-40C2FEFB118D}"/>
          </ac:spMkLst>
        </pc:spChg>
        <pc:spChg chg="mod">
          <ac:chgData name="Tsemach Mizrachi" userId="85fcc19c-b38c-410f-93a9-519990a4c1f0" providerId="ADAL" clId="{DB6A5D41-9F77-4945-A664-8C83B6A8898B}" dt="2023-02-03T20:28:36.605" v="9672" actId="164"/>
          <ac:spMkLst>
            <pc:docMk/>
            <pc:sldMk cId="3629685538" sldId="417"/>
            <ac:spMk id="18" creationId="{17CB6754-8A40-1F86-5D86-CE6756307D13}"/>
          </ac:spMkLst>
        </pc:spChg>
        <pc:spChg chg="add del mod">
          <ac:chgData name="Tsemach Mizrachi" userId="85fcc19c-b38c-410f-93a9-519990a4c1f0" providerId="ADAL" clId="{DB6A5D41-9F77-4945-A664-8C83B6A8898B}" dt="2023-02-03T20:38:16.641" v="10006" actId="478"/>
          <ac:spMkLst>
            <pc:docMk/>
            <pc:sldMk cId="3629685538" sldId="417"/>
            <ac:spMk id="19" creationId="{F89AA3D6-ACDF-65E8-56CE-FCB20528E87B}"/>
          </ac:spMkLst>
        </pc:spChg>
        <pc:spChg chg="add mod">
          <ac:chgData name="Tsemach Mizrachi" userId="85fcc19c-b38c-410f-93a9-519990a4c1f0" providerId="ADAL" clId="{DB6A5D41-9F77-4945-A664-8C83B6A8898B}" dt="2023-02-07T20:46:40.211" v="16150" actId="14100"/>
          <ac:spMkLst>
            <pc:docMk/>
            <pc:sldMk cId="3629685538" sldId="417"/>
            <ac:spMk id="20" creationId="{DFD94879-7773-EBDB-6391-36E42880EFEF}"/>
          </ac:spMkLst>
        </pc:spChg>
        <pc:spChg chg="del">
          <ac:chgData name="Tsemach Mizrachi" userId="85fcc19c-b38c-410f-93a9-519990a4c1f0" providerId="ADAL" clId="{DB6A5D41-9F77-4945-A664-8C83B6A8898B}" dt="2023-02-03T20:24:46.880" v="9515" actId="478"/>
          <ac:spMkLst>
            <pc:docMk/>
            <pc:sldMk cId="3629685538" sldId="417"/>
            <ac:spMk id="21" creationId="{C7D5A31B-DA07-E01D-7861-AECCB99D3940}"/>
          </ac:spMkLst>
        </pc:spChg>
        <pc:grpChg chg="add mod">
          <ac:chgData name="Tsemach Mizrachi" userId="85fcc19c-b38c-410f-93a9-519990a4c1f0" providerId="ADAL" clId="{DB6A5D41-9F77-4945-A664-8C83B6A8898B}" dt="2023-02-03T20:28:36.605" v="9672" actId="164"/>
          <ac:grpSpMkLst>
            <pc:docMk/>
            <pc:sldMk cId="3629685538" sldId="417"/>
            <ac:grpSpMk id="8" creationId="{8D5D7BC0-666F-AF02-62B2-3E01013457BB}"/>
          </ac:grpSpMkLst>
        </pc:grpChg>
        <pc:grpChg chg="add mod">
          <ac:chgData name="Tsemach Mizrachi" userId="85fcc19c-b38c-410f-93a9-519990a4c1f0" providerId="ADAL" clId="{DB6A5D41-9F77-4945-A664-8C83B6A8898B}" dt="2023-02-03T20:31:06.334" v="9790" actId="164"/>
          <ac:grpSpMkLst>
            <pc:docMk/>
            <pc:sldMk cId="3629685538" sldId="417"/>
            <ac:grpSpMk id="12" creationId="{CAFBC164-F0AA-BCD8-D15E-696CED09E47A}"/>
          </ac:grpSpMkLst>
        </pc:grpChg>
        <pc:grpChg chg="add mod">
          <ac:chgData name="Tsemach Mizrachi" userId="85fcc19c-b38c-410f-93a9-519990a4c1f0" providerId="ADAL" clId="{DB6A5D41-9F77-4945-A664-8C83B6A8898B}" dt="2023-02-03T20:36:21.553" v="9998" actId="164"/>
          <ac:grpSpMkLst>
            <pc:docMk/>
            <pc:sldMk cId="3629685538" sldId="417"/>
            <ac:grpSpMk id="17" creationId="{6F72FCE8-8D63-0EDD-428D-071BAAD615B9}"/>
          </ac:grpSpMkLst>
        </pc:grpChg>
        <pc:picChg chg="add mod">
          <ac:chgData name="Tsemach Mizrachi" userId="85fcc19c-b38c-410f-93a9-519990a4c1f0" providerId="ADAL" clId="{DB6A5D41-9F77-4945-A664-8C83B6A8898B}" dt="2023-02-03T20:28:36.605" v="9672" actId="164"/>
          <ac:picMkLst>
            <pc:docMk/>
            <pc:sldMk cId="3629685538" sldId="417"/>
            <ac:picMk id="6" creationId="{DE8F847D-6071-CB33-8CE8-5F00F31B7E10}"/>
          </ac:picMkLst>
        </pc:picChg>
        <pc:picChg chg="add mod">
          <ac:chgData name="Tsemach Mizrachi" userId="85fcc19c-b38c-410f-93a9-519990a4c1f0" providerId="ADAL" clId="{DB6A5D41-9F77-4945-A664-8C83B6A8898B}" dt="2023-02-03T20:31:06.334" v="9790" actId="164"/>
          <ac:picMkLst>
            <pc:docMk/>
            <pc:sldMk cId="3629685538" sldId="417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3T20:36:21.553" v="9998" actId="164"/>
          <ac:picMkLst>
            <pc:docMk/>
            <pc:sldMk cId="3629685538" sldId="417"/>
            <ac:picMk id="15" creationId="{FBCF8696-7A9D-5E55-2FB3-5F8F6C2201F6}"/>
          </ac:picMkLst>
        </pc:picChg>
      </pc:sldChg>
      <pc:sldChg chg="addSp delSp modSp add mod delAnim modAnim">
        <pc:chgData name="Tsemach Mizrachi" userId="85fcc19c-b38c-410f-93a9-519990a4c1f0" providerId="ADAL" clId="{DB6A5D41-9F77-4945-A664-8C83B6A8898B}" dt="2023-02-20T17:58:24.734" v="16178" actId="20577"/>
        <pc:sldMkLst>
          <pc:docMk/>
          <pc:sldMk cId="3732322830" sldId="418"/>
        </pc:sldMkLst>
        <pc:spChg chg="add mod or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5" creationId="{8213EF72-B382-6F2F-2A4C-9BE4742A5363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9" creationId="{EC0EB570-51ED-1C66-25BB-C5B0CC3DA929}"/>
          </ac:spMkLst>
        </pc:spChg>
        <pc:spChg chg="add del mod">
          <ac:chgData name="Tsemach Mizrachi" userId="85fcc19c-b38c-410f-93a9-519990a4c1f0" providerId="ADAL" clId="{DB6A5D41-9F77-4945-A664-8C83B6A8898B}" dt="2023-02-05T19:14:25.492" v="10586" actId="478"/>
          <ac:spMkLst>
            <pc:docMk/>
            <pc:sldMk cId="3732322830" sldId="418"/>
            <ac:spMk id="13" creationId="{F4790309-8AD6-0330-0E8D-C2195CB7DC39}"/>
          </ac:spMkLst>
        </pc:spChg>
        <pc:spChg chg="mod">
          <ac:chgData name="Tsemach Mizrachi" userId="85fcc19c-b38c-410f-93a9-519990a4c1f0" providerId="ADAL" clId="{DB6A5D41-9F77-4945-A664-8C83B6A8898B}" dt="2023-02-05T19:05:58.840" v="10269" actId="1076"/>
          <ac:spMkLst>
            <pc:docMk/>
            <pc:sldMk cId="3732322830" sldId="418"/>
            <ac:spMk id="14" creationId="{740E2529-24E6-F839-F2CD-ED3C74734CF5}"/>
          </ac:spMkLst>
        </pc:spChg>
        <pc:spChg chg="mod topLvl">
          <ac:chgData name="Tsemach Mizrachi" userId="85fcc19c-b38c-410f-93a9-519990a4c1f0" providerId="ADAL" clId="{DB6A5D41-9F77-4945-A664-8C83B6A8898B}" dt="2023-02-20T17:56:45.025" v="16174" actId="20577"/>
          <ac:spMkLst>
            <pc:docMk/>
            <pc:sldMk cId="3732322830" sldId="418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20T17:58:24.734" v="16178" actId="20577"/>
          <ac:spMkLst>
            <pc:docMk/>
            <pc:sldMk cId="3732322830" sldId="418"/>
            <ac:spMk id="19" creationId="{1F6EC43F-1000-F87C-886E-3D49DD5F99E7}"/>
          </ac:spMkLst>
        </pc:spChg>
        <pc:spChg chg="del mod">
          <ac:chgData name="Tsemach Mizrachi" userId="85fcc19c-b38c-410f-93a9-519990a4c1f0" providerId="ADAL" clId="{DB6A5D41-9F77-4945-A664-8C83B6A8898B}" dt="2023-02-05T19:05:18.752" v="10263" actId="478"/>
          <ac:spMkLst>
            <pc:docMk/>
            <pc:sldMk cId="3732322830" sldId="418"/>
            <ac:spMk id="20" creationId="{DFD94879-7773-EBDB-6391-36E42880EFEF}"/>
          </ac:spMkLst>
        </pc:spChg>
        <pc:spChg chg="add del mod">
          <ac:chgData name="Tsemach Mizrachi" userId="85fcc19c-b38c-410f-93a9-519990a4c1f0" providerId="ADAL" clId="{DB6A5D41-9F77-4945-A664-8C83B6A8898B}" dt="2023-02-05T19:16:03.871" v="10650" actId="478"/>
          <ac:spMkLst>
            <pc:docMk/>
            <pc:sldMk cId="3732322830" sldId="418"/>
            <ac:spMk id="21" creationId="{4B8D8246-36E4-7E05-C590-2F4B763A4865}"/>
          </ac:spMkLst>
        </pc:spChg>
        <pc:spChg chg="add mod">
          <ac:chgData name="Tsemach Mizrachi" userId="85fcc19c-b38c-410f-93a9-519990a4c1f0" providerId="ADAL" clId="{DB6A5D41-9F77-4945-A664-8C83B6A8898B}" dt="2023-02-05T19:21:19.815" v="10786" actId="164"/>
          <ac:spMkLst>
            <pc:docMk/>
            <pc:sldMk cId="3732322830" sldId="418"/>
            <ac:spMk id="22" creationId="{2D0F2FBE-D8CC-33DD-82E8-16B308EE242E}"/>
          </ac:spMkLst>
        </pc:spChg>
        <pc:spChg chg="add mod">
          <ac:chgData name="Tsemach Mizrachi" userId="85fcc19c-b38c-410f-93a9-519990a4c1f0" providerId="ADAL" clId="{DB6A5D41-9F77-4945-A664-8C83B6A8898B}" dt="2023-02-05T19:21:47.833" v="10830" actId="164"/>
          <ac:spMkLst>
            <pc:docMk/>
            <pc:sldMk cId="3732322830" sldId="418"/>
            <ac:spMk id="23" creationId="{D010C99D-5681-8EA7-3076-C308598346E9}"/>
          </ac:spMkLst>
        </pc:spChg>
        <pc:spChg chg="add mod">
          <ac:chgData name="Tsemach Mizrachi" userId="85fcc19c-b38c-410f-93a9-519990a4c1f0" providerId="ADAL" clId="{DB6A5D41-9F77-4945-A664-8C83B6A8898B}" dt="2023-02-05T19:27:13.415" v="10879" actId="164"/>
          <ac:spMkLst>
            <pc:docMk/>
            <pc:sldMk cId="3732322830" sldId="418"/>
            <ac:spMk id="27" creationId="{C6FFD42B-C9A5-0022-A76D-F5B011A73101}"/>
          </ac:spMkLst>
        </pc:spChg>
        <pc:grpChg chg="del">
          <ac:chgData name="Tsemach Mizrachi" userId="85fcc19c-b38c-410f-93a9-519990a4c1f0" providerId="ADAL" clId="{DB6A5D41-9F77-4945-A664-8C83B6A8898B}" dt="2023-02-05T19:05:25.888" v="10264" actId="165"/>
          <ac:grpSpMkLst>
            <pc:docMk/>
            <pc:sldMk cId="3732322830" sldId="418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5T19:05:28.806" v="10265" actId="478"/>
          <ac:grpSpMkLst>
            <pc:docMk/>
            <pc:sldMk cId="3732322830" sldId="418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5T19:05:30.958" v="10266" actId="478"/>
          <ac:grpSpMkLst>
            <pc:docMk/>
            <pc:sldMk cId="3732322830" sldId="418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5T19:21:12.524" v="10785" actId="164"/>
          <ac:grpSpMkLst>
            <pc:docMk/>
            <pc:sldMk cId="3732322830" sldId="418"/>
            <ac:grpSpMk id="24" creationId="{AB8264FD-8D27-9EEB-AFEF-664B8823FABE}"/>
          </ac:grpSpMkLst>
        </pc:grpChg>
        <pc:grpChg chg="add mod">
          <ac:chgData name="Tsemach Mizrachi" userId="85fcc19c-b38c-410f-93a9-519990a4c1f0" providerId="ADAL" clId="{DB6A5D41-9F77-4945-A664-8C83B6A8898B}" dt="2023-02-05T19:21:47.833" v="10830" actId="164"/>
          <ac:grpSpMkLst>
            <pc:docMk/>
            <pc:sldMk cId="3732322830" sldId="418"/>
            <ac:grpSpMk id="25" creationId="{68F0F2E0-D23E-DE8F-B480-E5D3BC987E0A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6" creationId="{E913E40B-3698-AC67-3E5B-C6CC0E54E7F9}"/>
          </ac:grpSpMkLst>
        </pc:grpChg>
        <pc:grpChg chg="add mod">
          <ac:chgData name="Tsemach Mizrachi" userId="85fcc19c-b38c-410f-93a9-519990a4c1f0" providerId="ADAL" clId="{DB6A5D41-9F77-4945-A664-8C83B6A8898B}" dt="2023-02-05T19:27:13.415" v="10879" actId="164"/>
          <ac:grpSpMkLst>
            <pc:docMk/>
            <pc:sldMk cId="3732322830" sldId="418"/>
            <ac:grpSpMk id="28" creationId="{2620E3BC-CBC8-0441-A0C3-0CBDC82C8717}"/>
          </ac:grpSpMkLst>
        </pc:grpChg>
        <pc:picChg chg="add mod ord">
          <ac:chgData name="Tsemach Mizrachi" userId="85fcc19c-b38c-410f-93a9-519990a4c1f0" providerId="ADAL" clId="{DB6A5D41-9F77-4945-A664-8C83B6A8898B}" dt="2023-02-05T19:21:19.815" v="10786" actId="164"/>
          <ac:picMkLst>
            <pc:docMk/>
            <pc:sldMk cId="3732322830" sldId="418"/>
            <ac:picMk id="4" creationId="{CE1023F6-7F22-7AED-3D12-9EADE0657945}"/>
          </ac:picMkLst>
        </pc:picChg>
        <pc:picChg chg="add del mod topLvl">
          <ac:chgData name="Tsemach Mizrachi" userId="85fcc19c-b38c-410f-93a9-519990a4c1f0" providerId="ADAL" clId="{DB6A5D41-9F77-4945-A664-8C83B6A8898B}" dt="2023-02-05T19:06:01.404" v="10271" actId="478"/>
          <ac:picMkLst>
            <pc:docMk/>
            <pc:sldMk cId="3732322830" sldId="418"/>
            <ac:picMk id="6" creationId="{DE8F847D-6071-CB33-8CE8-5F00F31B7E10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43:19.463" v="10963" actId="164"/>
        <pc:sldMkLst>
          <pc:docMk/>
          <pc:sldMk cId="2568840290" sldId="419"/>
        </pc:sldMkLst>
        <pc:spChg chg="del">
          <ac:chgData name="Tsemach Mizrachi" userId="85fcc19c-b38c-410f-93a9-519990a4c1f0" providerId="ADAL" clId="{DB6A5D41-9F77-4945-A664-8C83B6A8898B}" dt="2023-02-05T19:27:21.593" v="10883" actId="478"/>
          <ac:spMkLst>
            <pc:docMk/>
            <pc:sldMk cId="2568840290" sldId="419"/>
            <ac:spMk id="18" creationId="{17CB6754-8A40-1F86-5D86-CE6756307D13}"/>
          </ac:spMkLst>
        </pc:spChg>
        <pc:spChg chg="mod">
          <ac:chgData name="Tsemach Mizrachi" userId="85fcc19c-b38c-410f-93a9-519990a4c1f0" providerId="ADAL" clId="{DB6A5D41-9F77-4945-A664-8C83B6A8898B}" dt="2023-02-05T19:28:40.741" v="10935" actId="1076"/>
          <ac:spMkLst>
            <pc:docMk/>
            <pc:sldMk cId="2568840290" sldId="419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19:27:02.748" v="10878" actId="478"/>
          <ac:spMkLst>
            <pc:docMk/>
            <pc:sldMk cId="2568840290" sldId="419"/>
            <ac:spMk id="27" creationId="{C6FFD42B-C9A5-0022-A76D-F5B011A73101}"/>
          </ac:spMkLst>
        </pc:spChg>
        <pc:grpChg chg="add del mod">
          <ac:chgData name="Tsemach Mizrachi" userId="85fcc19c-b38c-410f-93a9-519990a4c1f0" providerId="ADAL" clId="{DB6A5D41-9F77-4945-A664-8C83B6A8898B}" dt="2023-02-05T19:41:55.638" v="10939" actId="165"/>
          <ac:grpSpMkLst>
            <pc:docMk/>
            <pc:sldMk cId="2568840290" sldId="419"/>
            <ac:grpSpMk id="13" creationId="{66A58C80-82DB-ECB8-12B2-D432554A80DE}"/>
          </ac:grpSpMkLst>
        </pc:grpChg>
        <pc:grpChg chg="add mod">
          <ac:chgData name="Tsemach Mizrachi" userId="85fcc19c-b38c-410f-93a9-519990a4c1f0" providerId="ADAL" clId="{DB6A5D41-9F77-4945-A664-8C83B6A8898B}" dt="2023-02-05T19:43:19.463" v="10963" actId="164"/>
          <ac:grpSpMkLst>
            <pc:docMk/>
            <pc:sldMk cId="2568840290" sldId="419"/>
            <ac:grpSpMk id="17" creationId="{8B070887-F34C-BB64-3367-728E53ADAC2B}"/>
          </ac:grpSpMkLst>
        </pc:grpChg>
        <pc:grpChg chg="del">
          <ac:chgData name="Tsemach Mizrachi" userId="85fcc19c-b38c-410f-93a9-519990a4c1f0" providerId="ADAL" clId="{DB6A5D41-9F77-4945-A664-8C83B6A8898B}" dt="2023-02-05T19:26:59.798" v="10877" actId="478"/>
          <ac:grpSpMkLst>
            <pc:docMk/>
            <pc:sldMk cId="2568840290" sldId="419"/>
            <ac:grpSpMk id="26" creationId="{E913E40B-3698-AC67-3E5B-C6CC0E54E7F9}"/>
          </ac:grpSpMkLst>
        </pc:grpChg>
        <pc:picChg chg="add del mod">
          <ac:chgData name="Tsemach Mizrachi" userId="85fcc19c-b38c-410f-93a9-519990a4c1f0" providerId="ADAL" clId="{DB6A5D41-9F77-4945-A664-8C83B6A8898B}" dt="2023-02-05T19:27:56.790" v="10888" actId="478"/>
          <ac:picMkLst>
            <pc:docMk/>
            <pc:sldMk cId="2568840290" sldId="419"/>
            <ac:picMk id="6" creationId="{0BFC5BBF-0CD9-4B0C-E2EE-906028A4403F}"/>
          </ac:picMkLst>
        </pc:picChg>
        <pc:picChg chg="add del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0" creationId="{A1E0A3E8-2A3C-B649-2AB4-7FC9FE3A34C7}"/>
          </ac:picMkLst>
        </pc:picChg>
        <pc:picChg chg="add mod topLvl">
          <ac:chgData name="Tsemach Mizrachi" userId="85fcc19c-b38c-410f-93a9-519990a4c1f0" providerId="ADAL" clId="{DB6A5D41-9F77-4945-A664-8C83B6A8898B}" dt="2023-02-05T19:43:19.463" v="10963" actId="164"/>
          <ac:picMkLst>
            <pc:docMk/>
            <pc:sldMk cId="2568840290" sldId="419"/>
            <ac:picMk id="12" creationId="{0F62A0BE-E795-1384-9963-70F6CF0C44AD}"/>
          </ac:picMkLst>
        </pc:picChg>
        <pc:picChg chg="add del mod">
          <ac:chgData name="Tsemach Mizrachi" userId="85fcc19c-b38c-410f-93a9-519990a4c1f0" providerId="ADAL" clId="{DB6A5D41-9F77-4945-A664-8C83B6A8898B}" dt="2023-02-05T19:42:41.967" v="10957" actId="22"/>
          <ac:picMkLst>
            <pc:docMk/>
            <pc:sldMk cId="2568840290" sldId="419"/>
            <ac:picMk id="16" creationId="{573C31C8-0F83-1156-C817-24437839F7D5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05T19:54:25.143" v="11273" actId="14100"/>
        <pc:sldMkLst>
          <pc:docMk/>
          <pc:sldMk cId="2429201590" sldId="420"/>
        </pc:sldMkLst>
        <pc:spChg chg="add del mod">
          <ac:chgData name="Tsemach Mizrachi" userId="85fcc19c-b38c-410f-93a9-519990a4c1f0" providerId="ADAL" clId="{DB6A5D41-9F77-4945-A664-8C83B6A8898B}" dt="2023-02-05T19:47:34.032" v="11065" actId="478"/>
          <ac:spMkLst>
            <pc:docMk/>
            <pc:sldMk cId="2429201590" sldId="420"/>
            <ac:spMk id="13" creationId="{3E7AAB01-8324-AD1D-6402-5ED8466286E6}"/>
          </ac:spMkLst>
        </pc:spChg>
        <pc:spChg chg="add del mod">
          <ac:chgData name="Tsemach Mizrachi" userId="85fcc19c-b38c-410f-93a9-519990a4c1f0" providerId="ADAL" clId="{DB6A5D41-9F77-4945-A664-8C83B6A8898B}" dt="2023-02-05T19:48:31.887" v="11073" actId="478"/>
          <ac:spMkLst>
            <pc:docMk/>
            <pc:sldMk cId="2429201590" sldId="420"/>
            <ac:spMk id="15" creationId="{BCE7502C-51B8-7CF2-30D8-4961BB986DAD}"/>
          </ac:spMkLst>
        </pc:spChg>
        <pc:spChg chg="add mod">
          <ac:chgData name="Tsemach Mizrachi" userId="85fcc19c-b38c-410f-93a9-519990a4c1f0" providerId="ADAL" clId="{DB6A5D41-9F77-4945-A664-8C83B6A8898B}" dt="2023-02-05T19:54:25.143" v="11273" actId="14100"/>
          <ac:spMkLst>
            <pc:docMk/>
            <pc:sldMk cId="2429201590" sldId="420"/>
            <ac:spMk id="16" creationId="{8FD5FF42-4A42-E396-C30C-54C2AC87DBA5}"/>
          </ac:spMkLst>
        </pc:spChg>
        <pc:spChg chg="add mod">
          <ac:chgData name="Tsemach Mizrachi" userId="85fcc19c-b38c-410f-93a9-519990a4c1f0" providerId="ADAL" clId="{DB6A5D41-9F77-4945-A664-8C83B6A8898B}" dt="2023-02-05T19:54:12.235" v="11251" actId="1076"/>
          <ac:spMkLst>
            <pc:docMk/>
            <pc:sldMk cId="2429201590" sldId="420"/>
            <ac:spMk id="18" creationId="{78263F8B-6078-2280-3B47-BE9A0BE58FD7}"/>
          </ac:spMkLst>
        </pc:spChg>
        <pc:spChg chg="mod">
          <ac:chgData name="Tsemach Mizrachi" userId="85fcc19c-b38c-410f-93a9-519990a4c1f0" providerId="ADAL" clId="{DB6A5D41-9F77-4945-A664-8C83B6A8898B}" dt="2023-02-05T19:46:56.136" v="11060" actId="1076"/>
          <ac:spMkLst>
            <pc:docMk/>
            <pc:sldMk cId="2429201590" sldId="420"/>
            <ac:spMk id="19" creationId="{1F6EC43F-1000-F87C-886E-3D49DD5F99E7}"/>
          </ac:spMkLst>
        </pc:spChg>
        <pc:grpChg chg="add mod">
          <ac:chgData name="Tsemach Mizrachi" userId="85fcc19c-b38c-410f-93a9-519990a4c1f0" providerId="ADAL" clId="{DB6A5D41-9F77-4945-A664-8C83B6A8898B}" dt="2023-02-05T19:47:53.743" v="11066" actId="1076"/>
          <ac:grpSpMkLst>
            <pc:docMk/>
            <pc:sldMk cId="2429201590" sldId="420"/>
            <ac:grpSpMk id="11" creationId="{BCDC922A-B54E-9F91-EEA3-829CCE0F84C0}"/>
          </ac:grpSpMkLst>
        </pc:grpChg>
        <pc:grpChg chg="del">
          <ac:chgData name="Tsemach Mizrachi" userId="85fcc19c-b38c-410f-93a9-519990a4c1f0" providerId="ADAL" clId="{DB6A5D41-9F77-4945-A664-8C83B6A8898B}" dt="2023-02-05T19:44:49.407" v="10965" actId="478"/>
          <ac:grpSpMkLst>
            <pc:docMk/>
            <pc:sldMk cId="2429201590" sldId="420"/>
            <ac:grpSpMk id="17" creationId="{8B070887-F34C-BB64-3367-728E53ADAC2B}"/>
          </ac:grpSpMkLst>
        </pc:grpChg>
        <pc:grpChg chg="add mod">
          <ac:chgData name="Tsemach Mizrachi" userId="85fcc19c-b38c-410f-93a9-519990a4c1f0" providerId="ADAL" clId="{DB6A5D41-9F77-4945-A664-8C83B6A8898B}" dt="2023-02-05T19:54:19.808" v="11272" actId="1035"/>
          <ac:grpSpMkLst>
            <pc:docMk/>
            <pc:sldMk cId="2429201590" sldId="420"/>
            <ac:grpSpMk id="20" creationId="{327C4E23-B050-5297-BF5A-04B78AF983D4}"/>
          </ac:grpSpMkLst>
        </pc:grpChg>
        <pc:picChg chg="add del mod">
          <ac:chgData name="Tsemach Mizrachi" userId="85fcc19c-b38c-410f-93a9-519990a4c1f0" providerId="ADAL" clId="{DB6A5D41-9F77-4945-A664-8C83B6A8898B}" dt="2023-02-05T19:45:23.529" v="10968" actId="478"/>
          <ac:picMkLst>
            <pc:docMk/>
            <pc:sldMk cId="2429201590" sldId="420"/>
            <ac:picMk id="4" creationId="{B7D74FEB-2959-092C-A7C4-7181892B950A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6" creationId="{78769D7A-DFC7-216F-0FA2-515089B12C2D}"/>
          </ac:picMkLst>
        </pc:picChg>
        <pc:picChg chg="add mod">
          <ac:chgData name="Tsemach Mizrachi" userId="85fcc19c-b38c-410f-93a9-519990a4c1f0" providerId="ADAL" clId="{DB6A5D41-9F77-4945-A664-8C83B6A8898B}" dt="2023-02-05T19:45:55.534" v="10974" actId="164"/>
          <ac:picMkLst>
            <pc:docMk/>
            <pc:sldMk cId="2429201590" sldId="420"/>
            <ac:picMk id="9" creationId="{3AADBC32-B75F-0C71-AF48-CB9E8D6DC1DD}"/>
          </ac:picMkLst>
        </pc:picChg>
      </pc:sldChg>
      <pc:sldChg chg="addSp delSp modSp add mod">
        <pc:chgData name="Tsemach Mizrachi" userId="85fcc19c-b38c-410f-93a9-519990a4c1f0" providerId="ADAL" clId="{DB6A5D41-9F77-4945-A664-8C83B6A8898B}" dt="2023-02-20T18:07:20.342" v="16180" actId="20577"/>
        <pc:sldMkLst>
          <pc:docMk/>
          <pc:sldMk cId="1699522946" sldId="421"/>
        </pc:sldMkLst>
        <pc:spChg chg="add mod">
          <ac:chgData name="Tsemach Mizrachi" userId="85fcc19c-b38c-410f-93a9-519990a4c1f0" providerId="ADAL" clId="{DB6A5D41-9F77-4945-A664-8C83B6A8898B}" dt="2023-02-05T20:31:53.477" v="12005" actId="1038"/>
          <ac:spMkLst>
            <pc:docMk/>
            <pc:sldMk cId="1699522946" sldId="421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0:31:35.946" v="11983" actId="1076"/>
          <ac:spMkLst>
            <pc:docMk/>
            <pc:sldMk cId="1699522946" sldId="421"/>
            <ac:spMk id="7" creationId="{5D6D7F3D-3FA1-4E90-B5F3-A1F1B5E37FB4}"/>
          </ac:spMkLst>
        </pc:spChg>
        <pc:spChg chg="add del mod">
          <ac:chgData name="Tsemach Mizrachi" userId="85fcc19c-b38c-410f-93a9-519990a4c1f0" providerId="ADAL" clId="{DB6A5D41-9F77-4945-A664-8C83B6A8898B}" dt="2023-02-05T20:21:22.449" v="11741" actId="478"/>
          <ac:spMkLst>
            <pc:docMk/>
            <pc:sldMk cId="1699522946" sldId="421"/>
            <ac:spMk id="8" creationId="{B75B2DF7-EF3F-DA89-0551-3B7FD9EFBBD8}"/>
          </ac:spMkLst>
        </pc:spChg>
        <pc:spChg chg="add mod">
          <ac:chgData name="Tsemach Mizrachi" userId="85fcc19c-b38c-410f-93a9-519990a4c1f0" providerId="ADAL" clId="{DB6A5D41-9F77-4945-A664-8C83B6A8898B}" dt="2023-02-20T18:07:20.342" v="16180" actId="20577"/>
          <ac:spMkLst>
            <pc:docMk/>
            <pc:sldMk cId="1699522946" sldId="421"/>
            <ac:spMk id="10" creationId="{21D4AFB4-7319-1E84-5975-2F757C7DE233}"/>
          </ac:spMkLst>
        </pc:spChg>
        <pc:spChg chg="add del mod">
          <ac:chgData name="Tsemach Mizrachi" userId="85fcc19c-b38c-410f-93a9-519990a4c1f0" providerId="ADAL" clId="{DB6A5D41-9F77-4945-A664-8C83B6A8898B}" dt="2023-02-05T20:29:50.563" v="11961" actId="478"/>
          <ac:spMkLst>
            <pc:docMk/>
            <pc:sldMk cId="1699522946" sldId="421"/>
            <ac:spMk id="17" creationId="{38C5ACE2-E3C0-E127-5857-C6747E6868C1}"/>
          </ac:spMkLst>
        </pc:spChg>
        <pc:spChg chg="mod">
          <ac:chgData name="Tsemach Mizrachi" userId="85fcc19c-b38c-410f-93a9-519990a4c1f0" providerId="ADAL" clId="{DB6A5D41-9F77-4945-A664-8C83B6A8898B}" dt="2023-02-05T20:32:25.329" v="12041" actId="1076"/>
          <ac:spMkLst>
            <pc:docMk/>
            <pc:sldMk cId="1699522946" sldId="421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0:31:14.177" v="11982" actId="20577"/>
          <ac:spMkLst>
            <pc:docMk/>
            <pc:sldMk cId="1699522946" sldId="421"/>
            <ac:spMk id="21" creationId="{820DF72B-75D2-B77A-FBEA-53F4AE0F0099}"/>
          </ac:spMkLst>
        </pc:spChg>
        <pc:spChg chg="add del mod">
          <ac:chgData name="Tsemach Mizrachi" userId="85fcc19c-b38c-410f-93a9-519990a4c1f0" providerId="ADAL" clId="{DB6A5D41-9F77-4945-A664-8C83B6A8898B}" dt="2023-02-05T20:28:53.454" v="11942"/>
          <ac:spMkLst>
            <pc:docMk/>
            <pc:sldMk cId="1699522946" sldId="421"/>
            <ac:spMk id="22" creationId="{037CD856-428B-1D48-1E3C-39CCC4FCA171}"/>
          </ac:spMkLst>
        </pc:spChg>
        <pc:grpChg chg="del">
          <ac:chgData name="Tsemach Mizrachi" userId="85fcc19c-b38c-410f-93a9-519990a4c1f0" providerId="ADAL" clId="{DB6A5D41-9F77-4945-A664-8C83B6A8898B}" dt="2023-02-05T20:02:05.085" v="11275" actId="478"/>
          <ac:grpSpMkLst>
            <pc:docMk/>
            <pc:sldMk cId="1699522946" sldId="421"/>
            <ac:grpSpMk id="11" creationId="{BCDC922A-B54E-9F91-EEA3-829CCE0F84C0}"/>
          </ac:grpSpMkLst>
        </pc:grpChg>
        <pc:grpChg chg="add mod">
          <ac:chgData name="Tsemach Mizrachi" userId="85fcc19c-b38c-410f-93a9-519990a4c1f0" providerId="ADAL" clId="{DB6A5D41-9F77-4945-A664-8C83B6A8898B}" dt="2023-02-05T20:32:07.137" v="12039" actId="1076"/>
          <ac:grpSpMkLst>
            <pc:docMk/>
            <pc:sldMk cId="1699522946" sldId="421"/>
            <ac:grpSpMk id="15" creationId="{5D8AD723-728D-758B-8307-DD601247BB65}"/>
          </ac:grpSpMkLst>
        </pc:grpChg>
        <pc:grpChg chg="del mod">
          <ac:chgData name="Tsemach Mizrachi" userId="85fcc19c-b38c-410f-93a9-519990a4c1f0" providerId="ADAL" clId="{DB6A5D41-9F77-4945-A664-8C83B6A8898B}" dt="2023-02-05T20:21:05.125" v="11736" actId="478"/>
          <ac:grpSpMkLst>
            <pc:docMk/>
            <pc:sldMk cId="1699522946" sldId="421"/>
            <ac:grpSpMk id="20" creationId="{327C4E23-B050-5297-BF5A-04B78AF983D4}"/>
          </ac:grpSpMkLst>
        </pc:grpChg>
        <pc:picChg chg="add mod">
          <ac:chgData name="Tsemach Mizrachi" userId="85fcc19c-b38c-410f-93a9-519990a4c1f0" providerId="ADAL" clId="{DB6A5D41-9F77-4945-A664-8C83B6A8898B}" dt="2023-02-05T20:32:19.080" v="12040" actId="1076"/>
          <ac:picMkLst>
            <pc:docMk/>
            <pc:sldMk cId="1699522946" sldId="421"/>
            <ac:picMk id="4" creationId="{09C5A920-4C55-8600-AE3E-4A56ACCD6911}"/>
          </ac:picMkLst>
        </pc:picChg>
        <pc:cxnChg chg="add mod">
          <ac:chgData name="Tsemach Mizrachi" userId="85fcc19c-b38c-410f-93a9-519990a4c1f0" providerId="ADAL" clId="{DB6A5D41-9F77-4945-A664-8C83B6A8898B}" dt="2023-02-05T20:23:43.340" v="11845" actId="164"/>
          <ac:cxnSpMkLst>
            <pc:docMk/>
            <pc:sldMk cId="1699522946" sldId="421"/>
            <ac:cxnSpMk id="13" creationId="{19AF0845-3296-F107-574B-A52071130C03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22:28.044" v="12881" actId="14100"/>
        <pc:sldMkLst>
          <pc:docMk/>
          <pc:sldMk cId="4121111573" sldId="422"/>
        </pc:sldMkLst>
        <pc:spChg chg="del">
          <ac:chgData name="Tsemach Mizrachi" userId="85fcc19c-b38c-410f-93a9-519990a4c1f0" providerId="ADAL" clId="{DB6A5D41-9F77-4945-A664-8C83B6A8898B}" dt="2023-02-05T20:49:18.527" v="12207" actId="478"/>
          <ac:spMkLst>
            <pc:docMk/>
            <pc:sldMk cId="4121111573" sldId="422"/>
            <ac:spMk id="5" creationId="{DB91EFCA-832F-5862-EEB2-092975C0FA1C}"/>
          </ac:spMkLst>
        </pc:spChg>
        <pc:spChg chg="mod">
          <ac:chgData name="Tsemach Mizrachi" userId="85fcc19c-b38c-410f-93a9-519990a4c1f0" providerId="ADAL" clId="{DB6A5D41-9F77-4945-A664-8C83B6A8898B}" dt="2023-02-05T21:22:28.044" v="12881" actId="14100"/>
          <ac:spMkLst>
            <pc:docMk/>
            <pc:sldMk cId="4121111573" sldId="422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8" creationId="{17F7E9BF-7EAF-0489-27B3-89C2A3E6E241}"/>
          </ac:spMkLst>
        </pc:spChg>
        <pc:spChg chg="add mod">
          <ac:chgData name="Tsemach Mizrachi" userId="85fcc19c-b38c-410f-93a9-519990a4c1f0" providerId="ADAL" clId="{DB6A5D41-9F77-4945-A664-8C83B6A8898B}" dt="2023-02-05T20:51:17.195" v="12238" actId="1076"/>
          <ac:spMkLst>
            <pc:docMk/>
            <pc:sldMk cId="4121111573" sldId="422"/>
            <ac:spMk id="9" creationId="{B00FEC2B-4A69-003F-EF70-99520CFE0E4B}"/>
          </ac:spMkLst>
        </pc:spChg>
        <pc:spChg chg="add mod">
          <ac:chgData name="Tsemach Mizrachi" userId="85fcc19c-b38c-410f-93a9-519990a4c1f0" providerId="ADAL" clId="{DB6A5D41-9F77-4945-A664-8C83B6A8898B}" dt="2023-02-05T21:04:03.856" v="12543" actId="164"/>
          <ac:spMkLst>
            <pc:docMk/>
            <pc:sldMk cId="4121111573" sldId="422"/>
            <ac:spMk id="11" creationId="{9BA2EE97-18CB-58EF-7A21-9F684EA561D8}"/>
          </ac:spMkLst>
        </pc:spChg>
        <pc:spChg chg="add del mod">
          <ac:chgData name="Tsemach Mizrachi" userId="85fcc19c-b38c-410f-93a9-519990a4c1f0" providerId="ADAL" clId="{DB6A5D41-9F77-4945-A664-8C83B6A8898B}" dt="2023-02-05T20:55:18.387" v="12326" actId="478"/>
          <ac:spMkLst>
            <pc:docMk/>
            <pc:sldMk cId="4121111573" sldId="422"/>
            <ac:spMk id="12" creationId="{055916CB-4210-DB2F-AE30-28C626529277}"/>
          </ac:spMkLst>
        </pc:spChg>
        <pc:spChg chg="mod">
          <ac:chgData name="Tsemach Mizrachi" userId="85fcc19c-b38c-410f-93a9-519990a4c1f0" providerId="ADAL" clId="{DB6A5D41-9F77-4945-A664-8C83B6A8898B}" dt="2023-02-05T20:53:36.124" v="12285" actId="20577"/>
          <ac:spMkLst>
            <pc:docMk/>
            <pc:sldMk cId="4121111573" sldId="422"/>
            <ac:spMk id="14" creationId="{740E2529-24E6-F839-F2CD-ED3C74734CF5}"/>
          </ac:spMkLst>
        </pc:spChg>
        <pc:spChg chg="add mod">
          <ac:chgData name="Tsemach Mizrachi" userId="85fcc19c-b38c-410f-93a9-519990a4c1f0" providerId="ADAL" clId="{DB6A5D41-9F77-4945-A664-8C83B6A8898B}" dt="2023-02-05T21:05:05.672" v="12570" actId="20577"/>
          <ac:spMkLst>
            <pc:docMk/>
            <pc:sldMk cId="4121111573" sldId="422"/>
            <ac:spMk id="16" creationId="{8C28C538-E4EB-D61D-6413-F7AC29EFEDD2}"/>
          </ac:spMkLst>
        </pc:spChg>
        <pc:spChg chg="add del mod">
          <ac:chgData name="Tsemach Mizrachi" userId="85fcc19c-b38c-410f-93a9-519990a4c1f0" providerId="ADAL" clId="{DB6A5D41-9F77-4945-A664-8C83B6A8898B}" dt="2023-02-05T20:57:28.099" v="12341" actId="478"/>
          <ac:spMkLst>
            <pc:docMk/>
            <pc:sldMk cId="4121111573" sldId="422"/>
            <ac:spMk id="17" creationId="{23C5CDAF-647C-4931-6FAC-DDFC75CB1817}"/>
          </ac:spMkLst>
        </pc:spChg>
        <pc:spChg chg="add mod">
          <ac:chgData name="Tsemach Mizrachi" userId="85fcc19c-b38c-410f-93a9-519990a4c1f0" providerId="ADAL" clId="{DB6A5D41-9F77-4945-A664-8C83B6A8898B}" dt="2023-02-05T21:03:23.294" v="12524" actId="164"/>
          <ac:spMkLst>
            <pc:docMk/>
            <pc:sldMk cId="4121111573" sldId="422"/>
            <ac:spMk id="18" creationId="{D8A9BA86-431D-E495-D896-254D33264534}"/>
          </ac:spMkLst>
        </pc:spChg>
        <pc:spChg chg="mod">
          <ac:chgData name="Tsemach Mizrachi" userId="85fcc19c-b38c-410f-93a9-519990a4c1f0" providerId="ADAL" clId="{DB6A5D41-9F77-4945-A664-8C83B6A8898B}" dt="2023-02-05T20:57:55.759" v="12350" actId="1076"/>
          <ac:spMkLst>
            <pc:docMk/>
            <pc:sldMk cId="4121111573" sldId="422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0:49:22.969" v="12209" actId="478"/>
          <ac:spMkLst>
            <pc:docMk/>
            <pc:sldMk cId="4121111573" sldId="422"/>
            <ac:spMk id="21" creationId="{820DF72B-75D2-B77A-FBEA-53F4AE0F0099}"/>
          </ac:spMkLst>
        </pc:spChg>
        <pc:spChg chg="add mod">
          <ac:chgData name="Tsemach Mizrachi" userId="85fcc19c-b38c-410f-93a9-519990a4c1f0" providerId="ADAL" clId="{DB6A5D41-9F77-4945-A664-8C83B6A8898B}" dt="2023-02-05T21:10:21.727" v="12658" actId="113"/>
          <ac:spMkLst>
            <pc:docMk/>
            <pc:sldMk cId="4121111573" sldId="422"/>
            <ac:spMk id="22" creationId="{F4276F16-8E0E-D648-3B62-815813193D19}"/>
          </ac:spMkLst>
        </pc:spChg>
        <pc:spChg chg="add mod">
          <ac:chgData name="Tsemach Mizrachi" userId="85fcc19c-b38c-410f-93a9-519990a4c1f0" providerId="ADAL" clId="{DB6A5D41-9F77-4945-A664-8C83B6A8898B}" dt="2023-02-05T21:11:19.263" v="12662" actId="692"/>
          <ac:spMkLst>
            <pc:docMk/>
            <pc:sldMk cId="4121111573" sldId="422"/>
            <ac:spMk id="23" creationId="{52989C83-D235-49F2-A1F8-390234C96D10}"/>
          </ac:spMkLst>
        </pc:spChg>
        <pc:spChg chg="mod topLvl">
          <ac:chgData name="Tsemach Mizrachi" userId="85fcc19c-b38c-410f-93a9-519990a4c1f0" providerId="ADAL" clId="{DB6A5D41-9F77-4945-A664-8C83B6A8898B}" dt="2023-02-05T21:11:58.068" v="12677" actId="1036"/>
          <ac:spMkLst>
            <pc:docMk/>
            <pc:sldMk cId="4121111573" sldId="422"/>
            <ac:spMk id="28" creationId="{7A3B2042-8EE9-86C1-9A5E-4877CBAC08B4}"/>
          </ac:spMkLst>
        </pc:spChg>
        <pc:spChg chg="del mod topLvl">
          <ac:chgData name="Tsemach Mizrachi" userId="85fcc19c-b38c-410f-93a9-519990a4c1f0" providerId="ADAL" clId="{DB6A5D41-9F77-4945-A664-8C83B6A8898B}" dt="2023-02-05T21:15:35.644" v="12743" actId="478"/>
          <ac:spMkLst>
            <pc:docMk/>
            <pc:sldMk cId="4121111573" sldId="422"/>
            <ac:spMk id="30" creationId="{4605B735-C0F0-A62A-ADE9-11B20363B980}"/>
          </ac:spMkLst>
        </pc:spChg>
        <pc:spChg chg="mod topLvl">
          <ac:chgData name="Tsemach Mizrachi" userId="85fcc19c-b38c-410f-93a9-519990a4c1f0" providerId="ADAL" clId="{DB6A5D41-9F77-4945-A664-8C83B6A8898B}" dt="2023-02-05T21:13:01.295" v="12682" actId="164"/>
          <ac:spMkLst>
            <pc:docMk/>
            <pc:sldMk cId="4121111573" sldId="422"/>
            <ac:spMk id="31" creationId="{8E36F83D-F23A-B15A-649B-A4B0400BA352}"/>
          </ac:spMkLst>
        </pc:spChg>
        <pc:spChg chg="add mod">
          <ac:chgData name="Tsemach Mizrachi" userId="85fcc19c-b38c-410f-93a9-519990a4c1f0" providerId="ADAL" clId="{DB6A5D41-9F77-4945-A664-8C83B6A8898B}" dt="2023-02-05T21:15:28.405" v="12742" actId="1036"/>
          <ac:spMkLst>
            <pc:docMk/>
            <pc:sldMk cId="4121111573" sldId="422"/>
            <ac:spMk id="33" creationId="{250D83F6-E1E1-86D2-8A57-82A763FF0C1E}"/>
          </ac:spMkLst>
        </pc:spChg>
        <pc:spChg chg="add mod">
          <ac:chgData name="Tsemach Mizrachi" userId="85fcc19c-b38c-410f-93a9-519990a4c1f0" providerId="ADAL" clId="{DB6A5D41-9F77-4945-A664-8C83B6A8898B}" dt="2023-02-05T21:14:57.868" v="12723" actId="1037"/>
          <ac:spMkLst>
            <pc:docMk/>
            <pc:sldMk cId="4121111573" sldId="422"/>
            <ac:spMk id="34" creationId="{F9157CEE-72CF-AE42-9421-039307FF3DD4}"/>
          </ac:spMkLst>
        </pc:spChg>
        <pc:spChg chg="add mod">
          <ac:chgData name="Tsemach Mizrachi" userId="85fcc19c-b38c-410f-93a9-519990a4c1f0" providerId="ADAL" clId="{DB6A5D41-9F77-4945-A664-8C83B6A8898B}" dt="2023-02-05T21:16:34.167" v="12751" actId="1035"/>
          <ac:spMkLst>
            <pc:docMk/>
            <pc:sldMk cId="4121111573" sldId="422"/>
            <ac:spMk id="35" creationId="{22AF2F34-95E7-8333-81E9-7249D4A53182}"/>
          </ac:spMkLst>
        </pc:spChg>
        <pc:spChg chg="add mod">
          <ac:chgData name="Tsemach Mizrachi" userId="85fcc19c-b38c-410f-93a9-519990a4c1f0" providerId="ADAL" clId="{DB6A5D41-9F77-4945-A664-8C83B6A8898B}" dt="2023-02-05T21:20:40.504" v="12876" actId="164"/>
          <ac:spMkLst>
            <pc:docMk/>
            <pc:sldMk cId="4121111573" sldId="422"/>
            <ac:spMk id="49" creationId="{223CAC16-2126-75F5-A384-96C653491CFC}"/>
          </ac:spMkLst>
        </pc:spChg>
        <pc:spChg chg="del mod topLvl">
          <ac:chgData name="Tsemach Mizrachi" userId="85fcc19c-b38c-410f-93a9-519990a4c1f0" providerId="ADAL" clId="{DB6A5D41-9F77-4945-A664-8C83B6A8898B}" dt="2023-02-05T21:18:47.589" v="12772" actId="478"/>
          <ac:spMkLst>
            <pc:docMk/>
            <pc:sldMk cId="4121111573" sldId="422"/>
            <ac:spMk id="52" creationId="{434EF607-EFC1-CCDE-811C-FFDFEB62D76B}"/>
          </ac:spMkLst>
        </pc:spChg>
        <pc:spChg chg="mod">
          <ac:chgData name="Tsemach Mizrachi" userId="85fcc19c-b38c-410f-93a9-519990a4c1f0" providerId="ADAL" clId="{DB6A5D41-9F77-4945-A664-8C83B6A8898B}" dt="2023-02-05T21:20:31.569" v="12875" actId="207"/>
          <ac:spMkLst>
            <pc:docMk/>
            <pc:sldMk cId="4121111573" sldId="422"/>
            <ac:spMk id="54" creationId="{43B01D8A-B0D4-2E04-31CB-980442409CA3}"/>
          </ac:spMkLst>
        </pc:spChg>
        <pc:grpChg chg="del">
          <ac:chgData name="Tsemach Mizrachi" userId="85fcc19c-b38c-410f-93a9-519990a4c1f0" providerId="ADAL" clId="{DB6A5D41-9F77-4945-A664-8C83B6A8898B}" dt="2023-02-05T20:49:23.850" v="12210" actId="478"/>
          <ac:grpSpMkLst>
            <pc:docMk/>
            <pc:sldMk cId="4121111573" sldId="422"/>
            <ac:grpSpMk id="15" creationId="{5D8AD723-728D-758B-8307-DD601247BB65}"/>
          </ac:grpSpMkLst>
        </pc:grpChg>
        <pc:grpChg chg="add mod">
          <ac:chgData name="Tsemach Mizrachi" userId="85fcc19c-b38c-410f-93a9-519990a4c1f0" providerId="ADAL" clId="{DB6A5D41-9F77-4945-A664-8C83B6A8898B}" dt="2023-02-05T21:04:03.856" v="12543" actId="164"/>
          <ac:grpSpMkLst>
            <pc:docMk/>
            <pc:sldMk cId="4121111573" sldId="422"/>
            <ac:grpSpMk id="20" creationId="{87989FDA-8932-C422-82C1-8963349B5D8B}"/>
          </ac:grpSpMkLst>
        </pc:grpChg>
        <pc:grpChg chg="add mod">
          <ac:chgData name="Tsemach Mizrachi" userId="85fcc19c-b38c-410f-93a9-519990a4c1f0" providerId="ADAL" clId="{DB6A5D41-9F77-4945-A664-8C83B6A8898B}" dt="2023-02-05T21:04:38.763" v="12567" actId="1038"/>
          <ac:grpSpMkLst>
            <pc:docMk/>
            <pc:sldMk cId="4121111573" sldId="422"/>
            <ac:grpSpMk id="24" creationId="{902C4C96-D05E-E052-8058-5B58C5831017}"/>
          </ac:grpSpMkLst>
        </pc:grpChg>
        <pc:grpChg chg="add mod">
          <ac:chgData name="Tsemach Mizrachi" userId="85fcc19c-b38c-410f-93a9-519990a4c1f0" providerId="ADAL" clId="{DB6A5D41-9F77-4945-A664-8C83B6A8898B}" dt="2023-02-05T21:03:23.294" v="12524" actId="164"/>
          <ac:grpSpMkLst>
            <pc:docMk/>
            <pc:sldMk cId="4121111573" sldId="422"/>
            <ac:grpSpMk id="25" creationId="{44FF92E5-AD9A-6FA0-87D7-59048D2D18C9}"/>
          </ac:grpSpMkLst>
        </pc:grpChg>
        <pc:grpChg chg="add mod">
          <ac:chgData name="Tsemach Mizrachi" userId="85fcc19c-b38c-410f-93a9-519990a4c1f0" providerId="ADAL" clId="{DB6A5D41-9F77-4945-A664-8C83B6A8898B}" dt="2023-02-05T21:04:05.651" v="12547" actId="1037"/>
          <ac:grpSpMkLst>
            <pc:docMk/>
            <pc:sldMk cId="4121111573" sldId="422"/>
            <ac:grpSpMk id="26" creationId="{D18CF3EA-C924-390F-A11B-71467E77C2AA}"/>
          </ac:grpSpMkLst>
        </pc:grpChg>
        <pc:grpChg chg="add del mod">
          <ac:chgData name="Tsemach Mizrachi" userId="85fcc19c-b38c-410f-93a9-519990a4c1f0" providerId="ADAL" clId="{DB6A5D41-9F77-4945-A664-8C83B6A8898B}" dt="2023-02-05T21:06:09.084" v="12575" actId="165"/>
          <ac:grpSpMkLst>
            <pc:docMk/>
            <pc:sldMk cId="4121111573" sldId="422"/>
            <ac:grpSpMk id="27" creationId="{70B5511A-F19F-68F0-1F7A-80EFAA79D587}"/>
          </ac:grpSpMkLst>
        </pc:grpChg>
        <pc:grpChg chg="del mod topLvl">
          <ac:chgData name="Tsemach Mizrachi" userId="85fcc19c-b38c-410f-93a9-519990a4c1f0" providerId="ADAL" clId="{DB6A5D41-9F77-4945-A664-8C83B6A8898B}" dt="2023-02-05T21:06:46.843" v="12586" actId="165"/>
          <ac:grpSpMkLst>
            <pc:docMk/>
            <pc:sldMk cId="4121111573" sldId="422"/>
            <ac:grpSpMk id="29" creationId="{8F63DC3D-57DC-C8EC-161E-50340B8F1126}"/>
          </ac:grpSpMkLst>
        </pc:grpChg>
        <pc:grpChg chg="add del mod">
          <ac:chgData name="Tsemach Mizrachi" userId="85fcc19c-b38c-410f-93a9-519990a4c1f0" providerId="ADAL" clId="{DB6A5D41-9F77-4945-A664-8C83B6A8898B}" dt="2023-02-05T21:06:41.972" v="12585" actId="165"/>
          <ac:grpSpMkLst>
            <pc:docMk/>
            <pc:sldMk cId="4121111573" sldId="422"/>
            <ac:grpSpMk id="32" creationId="{59021FC5-07D8-4F66-D4B6-E1B22C1F8C3A}"/>
          </ac:grpSpMkLst>
        </pc:grpChg>
        <pc:grpChg chg="add mod">
          <ac:chgData name="Tsemach Mizrachi" userId="85fcc19c-b38c-410f-93a9-519990a4c1f0" providerId="ADAL" clId="{DB6A5D41-9F77-4945-A664-8C83B6A8898B}" dt="2023-02-05T21:13:01.295" v="12682" actId="164"/>
          <ac:grpSpMkLst>
            <pc:docMk/>
            <pc:sldMk cId="4121111573" sldId="422"/>
            <ac:grpSpMk id="39" creationId="{417A75A0-1542-05E3-0D86-CE0B57816945}"/>
          </ac:grpSpMkLst>
        </pc:grpChg>
        <pc:grpChg chg="add mod">
          <ac:chgData name="Tsemach Mizrachi" userId="85fcc19c-b38c-410f-93a9-519990a4c1f0" providerId="ADAL" clId="{DB6A5D41-9F77-4945-A664-8C83B6A8898B}" dt="2023-02-05T21:14:10.901" v="12707" actId="1037"/>
          <ac:grpSpMkLst>
            <pc:docMk/>
            <pc:sldMk cId="4121111573" sldId="422"/>
            <ac:grpSpMk id="40" creationId="{774C5330-6773-84E9-84EF-CFF778C184A0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3" creationId="{DF4D2D3D-81EC-8175-9956-40411B06AC81}"/>
          </ac:grpSpMkLst>
        </pc:grpChg>
        <pc:grpChg chg="add mod">
          <ac:chgData name="Tsemach Mizrachi" userId="85fcc19c-b38c-410f-93a9-519990a4c1f0" providerId="ADAL" clId="{DB6A5D41-9F77-4945-A664-8C83B6A8898B}" dt="2023-02-05T21:15:52.824" v="12746" actId="164"/>
          <ac:grpSpMkLst>
            <pc:docMk/>
            <pc:sldMk cId="4121111573" sldId="422"/>
            <ac:grpSpMk id="46" creationId="{5D1F7614-0E6A-43E3-A485-7DAF83DD9B3C}"/>
          </ac:grpSpMkLst>
        </pc:grpChg>
        <pc:grpChg chg="add del mod">
          <ac:chgData name="Tsemach Mizrachi" userId="85fcc19c-b38c-410f-93a9-519990a4c1f0" providerId="ADAL" clId="{DB6A5D41-9F77-4945-A664-8C83B6A8898B}" dt="2023-02-05T21:18:47.589" v="12772" actId="478"/>
          <ac:grpSpMkLst>
            <pc:docMk/>
            <pc:sldMk cId="4121111573" sldId="422"/>
            <ac:grpSpMk id="51" creationId="{2EEBB644-528B-513B-81A6-CBFB71999DCA}"/>
          </ac:grpSpMkLst>
        </pc:grpChg>
        <pc:grpChg chg="mod topLvl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3" creationId="{98E420BD-DBEA-2D10-4DEE-06093F0A88CC}"/>
          </ac:grpSpMkLst>
        </pc:grpChg>
        <pc:grpChg chg="add mod">
          <ac:chgData name="Tsemach Mizrachi" userId="85fcc19c-b38c-410f-93a9-519990a4c1f0" providerId="ADAL" clId="{DB6A5D41-9F77-4945-A664-8C83B6A8898B}" dt="2023-02-05T21:20:40.504" v="12876" actId="164"/>
          <ac:grpSpMkLst>
            <pc:docMk/>
            <pc:sldMk cId="4121111573" sldId="422"/>
            <ac:grpSpMk id="58" creationId="{AE6DD924-052C-EF97-E6E3-35F1D60A5EE2}"/>
          </ac:grpSpMkLst>
        </pc:grpChg>
        <pc:picChg chg="del">
          <ac:chgData name="Tsemach Mizrachi" userId="85fcc19c-b38c-410f-93a9-519990a4c1f0" providerId="ADAL" clId="{DB6A5D41-9F77-4945-A664-8C83B6A8898B}" dt="2023-02-05T20:49:20.767" v="12208" actId="478"/>
          <ac:picMkLst>
            <pc:docMk/>
            <pc:sldMk cId="4121111573" sldId="422"/>
            <ac:picMk id="4" creationId="{09C5A920-4C55-8600-AE3E-4A56ACCD6911}"/>
          </ac:picMkLst>
        </pc:picChg>
        <pc:picChg chg="add mod">
          <ac:chgData name="Tsemach Mizrachi" userId="85fcc19c-b38c-410f-93a9-519990a4c1f0" providerId="ADAL" clId="{DB6A5D41-9F77-4945-A664-8C83B6A8898B}" dt="2023-02-05T20:51:17.195" v="12238" actId="1076"/>
          <ac:picMkLst>
            <pc:docMk/>
            <pc:sldMk cId="4121111573" sldId="422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0:49:23.850" v="12210" actId="478"/>
          <ac:cxnSpMkLst>
            <pc:docMk/>
            <pc:sldMk cId="4121111573" sldId="422"/>
            <ac:cxnSpMk id="13" creationId="{19AF0845-3296-F107-574B-A52071130C03}"/>
          </ac:cxnSpMkLst>
        </pc:cxnChg>
        <pc:cxnChg chg="add mod">
          <ac:chgData name="Tsemach Mizrachi" userId="85fcc19c-b38c-410f-93a9-519990a4c1f0" providerId="ADAL" clId="{DB6A5D41-9F77-4945-A664-8C83B6A8898B}" dt="2023-02-05T21:18:17.723" v="12769" actId="14100"/>
          <ac:cxnSpMkLst>
            <pc:docMk/>
            <pc:sldMk cId="4121111573" sldId="422"/>
            <ac:cxnSpMk id="37" creationId="{6E172E1F-8232-E8F1-491B-FBEE778651C8}"/>
          </ac:cxnSpMkLst>
        </pc:cxnChg>
        <pc:cxnChg chg="add mod">
          <ac:chgData name="Tsemach Mizrachi" userId="85fcc19c-b38c-410f-93a9-519990a4c1f0" providerId="ADAL" clId="{DB6A5D41-9F77-4945-A664-8C83B6A8898B}" dt="2023-02-05T21:16:53.052" v="12759" actId="14100"/>
          <ac:cxnSpMkLst>
            <pc:docMk/>
            <pc:sldMk cId="4121111573" sldId="422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19:11.699" v="12777" actId="14100"/>
          <ac:cxnSpMkLst>
            <pc:docMk/>
            <pc:sldMk cId="4121111573" sldId="422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5T21:37:28.792" v="13436" actId="20577"/>
        <pc:sldMkLst>
          <pc:docMk/>
          <pc:sldMk cId="1071996788" sldId="423"/>
        </pc:sldMkLst>
        <pc:spChg chg="add del mod">
          <ac:chgData name="Tsemach Mizrachi" userId="85fcc19c-b38c-410f-93a9-519990a4c1f0" providerId="ADAL" clId="{DB6A5D41-9F77-4945-A664-8C83B6A8898B}" dt="2023-02-05T21:29:09.490" v="13145" actId="478"/>
          <ac:spMkLst>
            <pc:docMk/>
            <pc:sldMk cId="1071996788" sldId="423"/>
            <ac:spMk id="3" creationId="{40BD8E47-8A88-303D-7DBE-A126C6728CCC}"/>
          </ac:spMkLst>
        </pc:spChg>
        <pc:spChg chg="add mod">
          <ac:chgData name="Tsemach Mizrachi" userId="85fcc19c-b38c-410f-93a9-519990a4c1f0" providerId="ADAL" clId="{DB6A5D41-9F77-4945-A664-8C83B6A8898B}" dt="2023-02-05T21:33:10.949" v="13285" actId="1035"/>
          <ac:spMkLst>
            <pc:docMk/>
            <pc:sldMk cId="1071996788" sldId="423"/>
            <ac:spMk id="4" creationId="{046DFFB0-D9A7-56FB-D3B8-5ACD7068802C}"/>
          </ac:spMkLst>
        </pc:spChg>
        <pc:spChg chg="add mod">
          <ac:chgData name="Tsemach Mizrachi" userId="85fcc19c-b38c-410f-93a9-519990a4c1f0" providerId="ADAL" clId="{DB6A5D41-9F77-4945-A664-8C83B6A8898B}" dt="2023-02-05T21:37:28.792" v="13436" actId="20577"/>
          <ac:spMkLst>
            <pc:docMk/>
            <pc:sldMk cId="1071996788" sldId="423"/>
            <ac:spMk id="5" creationId="{0E7C3DDE-977F-BAA1-6EF3-B843B7CDB5C9}"/>
          </ac:spMkLst>
        </pc:spChg>
        <pc:spChg chg="mod">
          <ac:chgData name="Tsemach Mizrachi" userId="85fcc19c-b38c-410f-93a9-519990a4c1f0" providerId="ADAL" clId="{DB6A5D41-9F77-4945-A664-8C83B6A8898B}" dt="2023-02-05T21:25:06.733" v="12985" actId="14100"/>
          <ac:spMkLst>
            <pc:docMk/>
            <pc:sldMk cId="1071996788" sldId="423"/>
            <ac:spMk id="7" creationId="{5D6D7F3D-3FA1-4E90-B5F3-A1F1B5E37FB4}"/>
          </ac:spMkLst>
        </pc:spChg>
        <pc:spChg chg="mod">
          <ac:chgData name="Tsemach Mizrachi" userId="85fcc19c-b38c-410f-93a9-519990a4c1f0" providerId="ADAL" clId="{DB6A5D41-9F77-4945-A664-8C83B6A8898B}" dt="2023-02-05T21:28:51.235" v="13143" actId="207"/>
          <ac:spMkLst>
            <pc:docMk/>
            <pc:sldMk cId="1071996788" sldId="423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32:59.364" v="13279" actId="20577"/>
          <ac:spMkLst>
            <pc:docMk/>
            <pc:sldMk cId="1071996788" sldId="423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23:12.005" v="12887" actId="1076"/>
          <ac:spMkLst>
            <pc:docMk/>
            <pc:sldMk cId="1071996788" sldId="423"/>
            <ac:spMk id="16" creationId="{8C28C538-E4EB-D61D-6413-F7AC29EFEDD2}"/>
          </ac:spMkLst>
        </pc:spChg>
        <pc:spChg chg="mod">
          <ac:chgData name="Tsemach Mizrachi" userId="85fcc19c-b38c-410f-93a9-519990a4c1f0" providerId="ADAL" clId="{DB6A5D41-9F77-4945-A664-8C83B6A8898B}" dt="2023-02-05T21:24:52.397" v="12984" actId="1037"/>
          <ac:spMkLst>
            <pc:docMk/>
            <pc:sldMk cId="1071996788" sldId="423"/>
            <ac:spMk id="19" creationId="{1F6EC43F-1000-F87C-886E-3D49DD5F99E7}"/>
          </ac:spMkLst>
        </pc:spChg>
        <pc:spChg chg="del">
          <ac:chgData name="Tsemach Mizrachi" userId="85fcc19c-b38c-410f-93a9-519990a4c1f0" providerId="ADAL" clId="{DB6A5D41-9F77-4945-A664-8C83B6A8898B}" dt="2023-02-05T21:25:33.494" v="12994" actId="478"/>
          <ac:spMkLst>
            <pc:docMk/>
            <pc:sldMk cId="1071996788" sldId="423"/>
            <ac:spMk id="28" creationId="{7A3B2042-8EE9-86C1-9A5E-4877CBAC08B4}"/>
          </ac:spMkLst>
        </pc:spChg>
        <pc:grpChg chg="del mod">
          <ac:chgData name="Tsemach Mizrachi" userId="85fcc19c-b38c-410f-93a9-519990a4c1f0" providerId="ADAL" clId="{DB6A5D41-9F77-4945-A664-8C83B6A8898B}" dt="2023-02-05T21:25:26.999" v="12990" actId="478"/>
          <ac:grpSpMkLst>
            <pc:docMk/>
            <pc:sldMk cId="1071996788" sldId="423"/>
            <ac:grpSpMk id="24" creationId="{902C4C96-D05E-E052-8058-5B58C5831017}"/>
          </ac:grpSpMkLst>
        </pc:grpChg>
        <pc:grpChg chg="del">
          <ac:chgData name="Tsemach Mizrachi" userId="85fcc19c-b38c-410f-93a9-519990a4c1f0" providerId="ADAL" clId="{DB6A5D41-9F77-4945-A664-8C83B6A8898B}" dt="2023-02-05T21:25:23.237" v="12988" actId="478"/>
          <ac:grpSpMkLst>
            <pc:docMk/>
            <pc:sldMk cId="1071996788" sldId="423"/>
            <ac:grpSpMk id="26" creationId="{D18CF3EA-C924-390F-A11B-71467E77C2AA}"/>
          </ac:grpSpMkLst>
        </pc:grpChg>
        <pc:grpChg chg="del">
          <ac:chgData name="Tsemach Mizrachi" userId="85fcc19c-b38c-410f-93a9-519990a4c1f0" providerId="ADAL" clId="{DB6A5D41-9F77-4945-A664-8C83B6A8898B}" dt="2023-02-05T21:25:31.358" v="12993" actId="478"/>
          <ac:grpSpMkLst>
            <pc:docMk/>
            <pc:sldMk cId="1071996788" sldId="423"/>
            <ac:grpSpMk id="40" creationId="{774C5330-6773-84E9-84EF-CFF778C184A0}"/>
          </ac:grpSpMkLst>
        </pc:grpChg>
        <pc:grpChg chg="del">
          <ac:chgData name="Tsemach Mizrachi" userId="85fcc19c-b38c-410f-93a9-519990a4c1f0" providerId="ADAL" clId="{DB6A5D41-9F77-4945-A664-8C83B6A8898B}" dt="2023-02-05T21:25:28.573" v="12991" actId="478"/>
          <ac:grpSpMkLst>
            <pc:docMk/>
            <pc:sldMk cId="1071996788" sldId="423"/>
            <ac:grpSpMk id="46" creationId="{5D1F7614-0E6A-43E3-A485-7DAF83DD9B3C}"/>
          </ac:grpSpMkLst>
        </pc:grpChg>
        <pc:grpChg chg="del">
          <ac:chgData name="Tsemach Mizrachi" userId="85fcc19c-b38c-410f-93a9-519990a4c1f0" providerId="ADAL" clId="{DB6A5D41-9F77-4945-A664-8C83B6A8898B}" dt="2023-02-05T21:25:30.165" v="12992" actId="478"/>
          <ac:grpSpMkLst>
            <pc:docMk/>
            <pc:sldMk cId="1071996788" sldId="423"/>
            <ac:grpSpMk id="58" creationId="{AE6DD924-052C-EF97-E6E3-35F1D60A5EE2}"/>
          </ac:grpSpMkLst>
        </pc:grpChg>
        <pc:picChg chg="del mod">
          <ac:chgData name="Tsemach Mizrachi" userId="85fcc19c-b38c-410f-93a9-519990a4c1f0" providerId="ADAL" clId="{DB6A5D41-9F77-4945-A664-8C83B6A8898B}" dt="2023-02-05T21:25:25.412" v="12989" actId="478"/>
          <ac:picMkLst>
            <pc:docMk/>
            <pc:sldMk cId="1071996788" sldId="423"/>
            <ac:picMk id="6" creationId="{4A056113-71A0-3DE9-2D53-CFA695F8223F}"/>
          </ac:picMkLst>
        </pc:picChg>
        <pc:cxnChg chg="mod">
          <ac:chgData name="Tsemach Mizrachi" userId="85fcc19c-b38c-410f-93a9-519990a4c1f0" providerId="ADAL" clId="{DB6A5D41-9F77-4945-A664-8C83B6A8898B}" dt="2023-02-05T21:25:28.573" v="12991" actId="478"/>
          <ac:cxnSpMkLst>
            <pc:docMk/>
            <pc:sldMk cId="1071996788" sldId="423"/>
            <ac:cxnSpMk id="42" creationId="{A73DE9AF-706C-056D-0F42-C8E59BE8C1E1}"/>
          </ac:cxnSpMkLst>
        </pc:cxnChg>
        <pc:cxnChg chg="mod">
          <ac:chgData name="Tsemach Mizrachi" userId="85fcc19c-b38c-410f-93a9-519990a4c1f0" providerId="ADAL" clId="{DB6A5D41-9F77-4945-A664-8C83B6A8898B}" dt="2023-02-05T21:25:30.165" v="12992" actId="478"/>
          <ac:cxnSpMkLst>
            <pc:docMk/>
            <pc:sldMk cId="1071996788" sldId="423"/>
            <ac:cxnSpMk id="55" creationId="{C415E77E-10DB-7C5F-A20F-EA4197302D48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20T18:14:26.293" v="16182" actId="1076"/>
        <pc:sldMkLst>
          <pc:docMk/>
          <pc:sldMk cId="2544318927" sldId="424"/>
        </pc:sldMkLst>
        <pc:spChg chg="add mod">
          <ac:chgData name="Tsemach Mizrachi" userId="85fcc19c-b38c-410f-93a9-519990a4c1f0" providerId="ADAL" clId="{DB6A5D41-9F77-4945-A664-8C83B6A8898B}" dt="2023-02-07T18:53:27.388" v="14095" actId="1037"/>
          <ac:spMkLst>
            <pc:docMk/>
            <pc:sldMk cId="2544318927" sldId="424"/>
            <ac:spMk id="3" creationId="{2B38A916-66EC-539C-AC69-EA5DEF962599}"/>
          </ac:spMkLst>
        </pc:spChg>
        <pc:spChg chg="add del mod">
          <ac:chgData name="Tsemach Mizrachi" userId="85fcc19c-b38c-410f-93a9-519990a4c1f0" providerId="ADAL" clId="{DB6A5D41-9F77-4945-A664-8C83B6A8898B}" dt="2023-02-05T21:41:20.238" v="13498" actId="478"/>
          <ac:spMkLst>
            <pc:docMk/>
            <pc:sldMk cId="2544318927" sldId="424"/>
            <ac:spMk id="3" creationId="{6035E5A9-5D66-49E3-0B28-1A9859C4BB12}"/>
          </ac:spMkLst>
        </pc:spChg>
        <pc:spChg chg="del">
          <ac:chgData name="Tsemach Mizrachi" userId="85fcc19c-b38c-410f-93a9-519990a4c1f0" providerId="ADAL" clId="{DB6A5D41-9F77-4945-A664-8C83B6A8898B}" dt="2023-02-05T21:39:25.887" v="13487" actId="478"/>
          <ac:spMkLst>
            <pc:docMk/>
            <pc:sldMk cId="2544318927" sldId="424"/>
            <ac:spMk id="4" creationId="{046DFFB0-D9A7-56FB-D3B8-5ACD7068802C}"/>
          </ac:spMkLst>
        </pc:spChg>
        <pc:spChg chg="del">
          <ac:chgData name="Tsemach Mizrachi" userId="85fcc19c-b38c-410f-93a9-519990a4c1f0" providerId="ADAL" clId="{DB6A5D41-9F77-4945-A664-8C83B6A8898B}" dt="2023-02-05T21:38:45.598" v="13458" actId="478"/>
          <ac:spMkLst>
            <pc:docMk/>
            <pc:sldMk cId="2544318927" sldId="424"/>
            <ac:spMk id="5" creationId="{0E7C3DDE-977F-BAA1-6EF3-B843B7CDB5C9}"/>
          </ac:spMkLst>
        </pc:spChg>
        <pc:spChg chg="add del mod">
          <ac:chgData name="Tsemach Mizrachi" userId="85fcc19c-b38c-410f-93a9-519990a4c1f0" providerId="ADAL" clId="{DB6A5D41-9F77-4945-A664-8C83B6A8898B}" dt="2023-02-05T21:41:49.510" v="13505" actId="478"/>
          <ac:spMkLst>
            <pc:docMk/>
            <pc:sldMk cId="2544318927" sldId="424"/>
            <ac:spMk id="6" creationId="{99D5E90F-83E2-A4DD-A28A-E6B0879576C9}"/>
          </ac:spMkLst>
        </pc:spChg>
        <pc:spChg chg="del">
          <ac:chgData name="Tsemach Mizrachi" userId="85fcc19c-b38c-410f-93a9-519990a4c1f0" providerId="ADAL" clId="{DB6A5D41-9F77-4945-A664-8C83B6A8898B}" dt="2023-02-05T21:39:59.566" v="13493" actId="478"/>
          <ac:spMkLst>
            <pc:docMk/>
            <pc:sldMk cId="2544318927" sldId="424"/>
            <ac:spMk id="8" creationId="{17F7E9BF-7EAF-0489-27B3-89C2A3E6E241}"/>
          </ac:spMkLst>
        </pc:spChg>
        <pc:spChg chg="mod">
          <ac:chgData name="Tsemach Mizrachi" userId="85fcc19c-b38c-410f-93a9-519990a4c1f0" providerId="ADAL" clId="{DB6A5D41-9F77-4945-A664-8C83B6A8898B}" dt="2023-02-05T21:40:06.246" v="13494" actId="1076"/>
          <ac:spMkLst>
            <pc:docMk/>
            <pc:sldMk cId="2544318927" sldId="424"/>
            <ac:spMk id="9" creationId="{B00FEC2B-4A69-003F-EF70-99520CFE0E4B}"/>
          </ac:spMkLst>
        </pc:spChg>
        <pc:spChg chg="mod">
          <ac:chgData name="Tsemach Mizrachi" userId="85fcc19c-b38c-410f-93a9-519990a4c1f0" providerId="ADAL" clId="{DB6A5D41-9F77-4945-A664-8C83B6A8898B}" dt="2023-02-05T21:38:41.293" v="13457" actId="20577"/>
          <ac:spMkLst>
            <pc:docMk/>
            <pc:sldMk cId="2544318927" sldId="424"/>
            <ac:spMk id="19" creationId="{1F6EC43F-1000-F87C-886E-3D49DD5F99E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5" creationId="{6BE78C0B-95AF-5550-5ACD-3B40A9B4544B}"/>
          </ac:spMkLst>
        </pc:spChg>
        <pc:spChg chg="add mod">
          <ac:chgData name="Tsemach Mizrachi" userId="85fcc19c-b38c-410f-93a9-519990a4c1f0" providerId="ADAL" clId="{DB6A5D41-9F77-4945-A664-8C83B6A8898B}" dt="2023-02-05T22:03:01.295" v="14043" actId="1035"/>
          <ac:spMkLst>
            <pc:docMk/>
            <pc:sldMk cId="2544318927" sldId="424"/>
            <ac:spMk id="26" creationId="{D4F555E4-ED1B-96E3-A3D5-A92F67342CAB}"/>
          </ac:spMkLst>
        </pc:spChg>
        <pc:spChg chg="add del mod">
          <ac:chgData name="Tsemach Mizrachi" userId="85fcc19c-b38c-410f-93a9-519990a4c1f0" providerId="ADAL" clId="{DB6A5D41-9F77-4945-A664-8C83B6A8898B}" dt="2023-02-05T21:48:36.653" v="13781" actId="478"/>
          <ac:spMkLst>
            <pc:docMk/>
            <pc:sldMk cId="2544318927" sldId="424"/>
            <ac:spMk id="27" creationId="{0C0F1878-0C25-094E-A1ED-A6E66501E557}"/>
          </ac:spMkLst>
        </pc:spChg>
        <pc:spChg chg="add mod">
          <ac:chgData name="Tsemach Mizrachi" userId="85fcc19c-b38c-410f-93a9-519990a4c1f0" providerId="ADAL" clId="{DB6A5D41-9F77-4945-A664-8C83B6A8898B}" dt="2023-02-05T22:03:10.493" v="14044" actId="164"/>
          <ac:spMkLst>
            <pc:docMk/>
            <pc:sldMk cId="2544318927" sldId="424"/>
            <ac:spMk id="28" creationId="{668EDDBD-DBB0-56F7-9187-5F7F7EBC7666}"/>
          </ac:spMkLst>
        </pc:spChg>
        <pc:spChg chg="add mod">
          <ac:chgData name="Tsemach Mizrachi" userId="85fcc19c-b38c-410f-93a9-519990a4c1f0" providerId="ADAL" clId="{DB6A5D41-9F77-4945-A664-8C83B6A8898B}" dt="2023-02-05T22:05:40.615" v="14058" actId="207"/>
          <ac:spMkLst>
            <pc:docMk/>
            <pc:sldMk cId="2544318927" sldId="424"/>
            <ac:spMk id="29" creationId="{43A00EF9-50F4-4BF8-3688-E2B0818C481C}"/>
          </ac:spMkLst>
        </pc:spChg>
        <pc:spChg chg="add del mod">
          <ac:chgData name="Tsemach Mizrachi" userId="85fcc19c-b38c-410f-93a9-519990a4c1f0" providerId="ADAL" clId="{DB6A5D41-9F77-4945-A664-8C83B6A8898B}" dt="2023-02-05T21:51:51.919" v="13818" actId="478"/>
          <ac:spMkLst>
            <pc:docMk/>
            <pc:sldMk cId="2544318927" sldId="424"/>
            <ac:spMk id="30" creationId="{4307D5AA-5ED6-E57B-3041-936364A8B257}"/>
          </ac:spMkLst>
        </pc:spChg>
        <pc:spChg chg="add del mod">
          <ac:chgData name="Tsemach Mizrachi" userId="85fcc19c-b38c-410f-93a9-519990a4c1f0" providerId="ADAL" clId="{DB6A5D41-9F77-4945-A664-8C83B6A8898B}" dt="2023-02-05T21:56:42.149" v="13909" actId="478"/>
          <ac:spMkLst>
            <pc:docMk/>
            <pc:sldMk cId="2544318927" sldId="424"/>
            <ac:spMk id="31" creationId="{47F02F15-6E0C-EB8C-78D4-EF0AF5244EF6}"/>
          </ac:spMkLst>
        </pc:spChg>
        <pc:spChg chg="add del mod">
          <ac:chgData name="Tsemach Mizrachi" userId="85fcc19c-b38c-410f-93a9-519990a4c1f0" providerId="ADAL" clId="{DB6A5D41-9F77-4945-A664-8C83B6A8898B}" dt="2023-02-05T21:55:40.581" v="13896" actId="478"/>
          <ac:spMkLst>
            <pc:docMk/>
            <pc:sldMk cId="2544318927" sldId="424"/>
            <ac:spMk id="32" creationId="{23A79F73-1ABC-D850-576D-BC17E31B4598}"/>
          </ac:spMkLst>
        </pc:spChg>
        <pc:spChg chg="add del">
          <ac:chgData name="Tsemach Mizrachi" userId="85fcc19c-b38c-410f-93a9-519990a4c1f0" providerId="ADAL" clId="{DB6A5D41-9F77-4945-A664-8C83B6A8898B}" dt="2023-02-05T21:56:40.150" v="13908" actId="478"/>
          <ac:spMkLst>
            <pc:docMk/>
            <pc:sldMk cId="2544318927" sldId="424"/>
            <ac:spMk id="33" creationId="{072974C2-E20C-137E-1211-E4D9F8AE4265}"/>
          </ac:spMkLst>
        </pc:spChg>
        <pc:spChg chg="add mod">
          <ac:chgData name="Tsemach Mizrachi" userId="85fcc19c-b38c-410f-93a9-519990a4c1f0" providerId="ADAL" clId="{DB6A5D41-9F77-4945-A664-8C83B6A8898B}" dt="2023-02-05T22:05:54.976" v="14062" actId="1036"/>
          <ac:spMkLst>
            <pc:docMk/>
            <pc:sldMk cId="2544318927" sldId="424"/>
            <ac:spMk id="45" creationId="{DB5D30D1-572B-947E-EDFB-B572A8C6A414}"/>
          </ac:spMkLst>
        </pc:spChg>
        <pc:spChg chg="add mod">
          <ac:chgData name="Tsemach Mizrachi" userId="85fcc19c-b38c-410f-93a9-519990a4c1f0" providerId="ADAL" clId="{DB6A5D41-9F77-4945-A664-8C83B6A8898B}" dt="2023-02-05T22:03:18.623" v="14045" actId="164"/>
          <ac:spMkLst>
            <pc:docMk/>
            <pc:sldMk cId="2544318927" sldId="424"/>
            <ac:spMk id="46" creationId="{5581EE59-32DF-33A3-E6FB-75633D4567ED}"/>
          </ac:spMkLst>
        </pc:s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6" creationId="{83D362C4-3DD1-5BCF-ABD1-E131DF4DBD43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17" creationId="{0957AFD4-FFE2-8B99-6F7C-6F4A5707A7F4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1" creationId="{3EE9516D-0E31-9EB4-A217-A49146BA8318}"/>
          </ac:grpSpMkLst>
        </pc:grpChg>
        <pc:grpChg chg="add mod">
          <ac:chgData name="Tsemach Mizrachi" userId="85fcc19c-b38c-410f-93a9-519990a4c1f0" providerId="ADAL" clId="{DB6A5D41-9F77-4945-A664-8C83B6A8898B}" dt="2023-02-05T21:43:58.808" v="13667" actId="164"/>
          <ac:grpSpMkLst>
            <pc:docMk/>
            <pc:sldMk cId="2544318927" sldId="424"/>
            <ac:grpSpMk id="24" creationId="{67D6B817-6D50-E5C3-EB62-73E2E5CA87EF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39" creationId="{4461FFFF-DE13-B08B-FDFD-B91AB0631646}"/>
          </ac:grpSpMkLst>
        </pc:grpChg>
        <pc:grpChg chg="add mod">
          <ac:chgData name="Tsemach Mizrachi" userId="85fcc19c-b38c-410f-93a9-519990a4c1f0" providerId="ADAL" clId="{DB6A5D41-9F77-4945-A664-8C83B6A8898B}" dt="2023-02-05T21:59:27.969" v="13959" actId="164"/>
          <ac:grpSpMkLst>
            <pc:docMk/>
            <pc:sldMk cId="2544318927" sldId="424"/>
            <ac:grpSpMk id="40" creationId="{912D9F3E-3A7C-873A-24AC-0D2F4BED092E}"/>
          </ac:grpSpMkLst>
        </pc:grpChg>
        <pc:grpChg chg="add mod">
          <ac:chgData name="Tsemach Mizrachi" userId="85fcc19c-b38c-410f-93a9-519990a4c1f0" providerId="ADAL" clId="{DB6A5D41-9F77-4945-A664-8C83B6A8898B}" dt="2023-02-05T22:06:05.198" v="14085" actId="1036"/>
          <ac:grpSpMkLst>
            <pc:docMk/>
            <pc:sldMk cId="2544318927" sldId="424"/>
            <ac:grpSpMk id="44" creationId="{F9DB8F42-4671-B496-CD4D-8EE5DF6AB446}"/>
          </ac:grpSpMkLst>
        </pc:grpChg>
        <pc:grpChg chg="add mod">
          <ac:chgData name="Tsemach Mizrachi" userId="85fcc19c-b38c-410f-93a9-519990a4c1f0" providerId="ADAL" clId="{DB6A5D41-9F77-4945-A664-8C83B6A8898B}" dt="2023-02-05T22:03:10.493" v="14044" actId="164"/>
          <ac:grpSpMkLst>
            <pc:docMk/>
            <pc:sldMk cId="2544318927" sldId="424"/>
            <ac:grpSpMk id="47" creationId="{C03B1C77-1EB0-C33C-60B9-6B2393594840}"/>
          </ac:grpSpMkLst>
        </pc:grpChg>
        <pc:grpChg chg="add mod">
          <ac:chgData name="Tsemach Mizrachi" userId="85fcc19c-b38c-410f-93a9-519990a4c1f0" providerId="ADAL" clId="{DB6A5D41-9F77-4945-A664-8C83B6A8898B}" dt="2023-02-05T22:06:00.931" v="14076" actId="1036"/>
          <ac:grpSpMkLst>
            <pc:docMk/>
            <pc:sldMk cId="2544318927" sldId="424"/>
            <ac:grpSpMk id="48" creationId="{9EA032E6-FC9E-BCDA-BA22-3561CA235008}"/>
          </ac:grpSpMkLst>
        </pc:grp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1" creationId="{B9D30BC9-7CE0-90A9-018E-6D0FADBA5C9B}"/>
          </ac:cxnSpMkLst>
        </pc:cxnChg>
        <pc:cxnChg chg="add 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2" creationId="{E5D2EBE4-2180-0CCC-C955-C00F0E766DFA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18" creationId="{B5509F6A-071C-4E70-7F33-CDDF56F29029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0" creationId="{7B076277-5BF0-6C2A-D914-9E9151276B17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2" creationId="{04F82EF0-615D-851E-1571-7AAEDC3B1F72}"/>
          </ac:cxnSpMkLst>
        </pc:cxnChg>
        <pc:cxnChg chg="mod">
          <ac:chgData name="Tsemach Mizrachi" userId="85fcc19c-b38c-410f-93a9-519990a4c1f0" providerId="ADAL" clId="{DB6A5D41-9F77-4945-A664-8C83B6A8898B}" dt="2023-02-05T21:44:13.192" v="13670" actId="692"/>
          <ac:cxnSpMkLst>
            <pc:docMk/>
            <pc:sldMk cId="2544318927" sldId="424"/>
            <ac:cxnSpMk id="23" creationId="{B3A8AF30-AFAC-BD3D-D3C5-450069F988E3}"/>
          </ac:cxnSpMkLst>
        </pc:cxnChg>
        <pc:cxnChg chg="add mod">
          <ac:chgData name="Tsemach Mizrachi" userId="85fcc19c-b38c-410f-93a9-519990a4c1f0" providerId="ADAL" clId="{DB6A5D41-9F77-4945-A664-8C83B6A8898B}" dt="2023-02-05T21:59:18.751" v="13958" actId="1037"/>
          <ac:cxnSpMkLst>
            <pc:docMk/>
            <pc:sldMk cId="2544318927" sldId="424"/>
            <ac:cxnSpMk id="35" creationId="{C752246C-8BE8-D3E3-3BE0-0C2751F2D21B}"/>
          </ac:cxnSpMkLst>
        </pc:cxnChg>
        <pc:cxnChg chg="add mod">
          <ac:chgData name="Tsemach Mizrachi" userId="85fcc19c-b38c-410f-93a9-519990a4c1f0" providerId="ADAL" clId="{DB6A5D41-9F77-4945-A664-8C83B6A8898B}" dt="2023-02-05T21:58:42.695" v="13950" actId="692"/>
          <ac:cxnSpMkLst>
            <pc:docMk/>
            <pc:sldMk cId="2544318927" sldId="424"/>
            <ac:cxnSpMk id="36" creationId="{058E9DDA-0FC1-40AF-B476-F0D7912AF05C}"/>
          </ac:cxnSpMkLst>
        </pc:cxnChg>
        <pc:cxnChg chg="add mod">
          <ac:chgData name="Tsemach Mizrachi" userId="85fcc19c-b38c-410f-93a9-519990a4c1f0" providerId="ADAL" clId="{DB6A5D41-9F77-4945-A664-8C83B6A8898B}" dt="2023-02-05T21:58:46.167" v="13951" actId="1037"/>
          <ac:cxnSpMkLst>
            <pc:docMk/>
            <pc:sldMk cId="2544318927" sldId="424"/>
            <ac:cxnSpMk id="38" creationId="{04691F78-6359-D2D2-9792-40DB251189BA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1" creationId="{41A48509-9345-454E-E526-F2A3BEF1F3AE}"/>
          </ac:cxnSpMkLst>
        </pc:cxnChg>
        <pc:cxnChg chg="mod">
          <ac:chgData name="Tsemach Mizrachi" userId="85fcc19c-b38c-410f-93a9-519990a4c1f0" providerId="ADAL" clId="{DB6A5D41-9F77-4945-A664-8C83B6A8898B}" dt="2023-02-05T21:58:59.003" v="13954" actId="692"/>
          <ac:cxnSpMkLst>
            <pc:docMk/>
            <pc:sldMk cId="2544318927" sldId="424"/>
            <ac:cxnSpMk id="42" creationId="{4284DF7D-69A0-CCF3-4B61-994FEBFA7C25}"/>
          </ac:cxnSpMkLst>
        </pc:cxnChg>
        <pc:cxnChg chg="mod">
          <ac:chgData name="Tsemach Mizrachi" userId="85fcc19c-b38c-410f-93a9-519990a4c1f0" providerId="ADAL" clId="{DB6A5D41-9F77-4945-A664-8C83B6A8898B}" dt="2023-02-20T18:14:26.293" v="16182" actId="1076"/>
          <ac:cxnSpMkLst>
            <pc:docMk/>
            <pc:sldMk cId="2544318927" sldId="424"/>
            <ac:cxnSpMk id="43" creationId="{CC585793-7043-BA84-2BD6-E3608018BDE2}"/>
          </ac:cxnSpMkLst>
        </pc:cxnChg>
      </pc:sldChg>
      <pc:sldChg chg="addSp delSp modSp add mod delAnim modAnim">
        <pc:chgData name="Tsemach Mizrachi" userId="85fcc19c-b38c-410f-93a9-519990a4c1f0" providerId="ADAL" clId="{DB6A5D41-9F77-4945-A664-8C83B6A8898B}" dt="2023-02-07T19:34:08.654" v="15436" actId="478"/>
        <pc:sldMkLst>
          <pc:docMk/>
          <pc:sldMk cId="547729943" sldId="425"/>
        </pc:sldMkLst>
        <pc:spChg chg="mod">
          <ac:chgData name="Tsemach Mizrachi" userId="85fcc19c-b38c-410f-93a9-519990a4c1f0" providerId="ADAL" clId="{DB6A5D41-9F77-4945-A664-8C83B6A8898B}" dt="2023-02-07T19:07:56.041" v="14445" actId="1035"/>
          <ac:spMkLst>
            <pc:docMk/>
            <pc:sldMk cId="547729943" sldId="425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DB6A5D41-9F77-4945-A664-8C83B6A8898B}" dt="2023-02-07T19:08:09.365" v="14488" actId="1036"/>
          <ac:spMkLst>
            <pc:docMk/>
            <pc:sldMk cId="547729943" sldId="425"/>
            <ac:spMk id="3" creationId="{EB68D893-EE7C-C8C5-74E1-3B83AA475C9A}"/>
          </ac:spMkLst>
        </pc:spChg>
        <pc:spChg chg="add mod">
          <ac:chgData name="Tsemach Mizrachi" userId="85fcc19c-b38c-410f-93a9-519990a4c1f0" providerId="ADAL" clId="{DB6A5D41-9F77-4945-A664-8C83B6A8898B}" dt="2023-02-07T19:05:57.384" v="14386" actId="207"/>
          <ac:spMkLst>
            <pc:docMk/>
            <pc:sldMk cId="547729943" sldId="425"/>
            <ac:spMk id="4" creationId="{DD784481-8659-5A18-AC53-1F9AB316795F}"/>
          </ac:spMkLst>
        </pc:spChg>
        <pc:spChg chg="add mod">
          <ac:chgData name="Tsemach Mizrachi" userId="85fcc19c-b38c-410f-93a9-519990a4c1f0" providerId="ADAL" clId="{DB6A5D41-9F77-4945-A664-8C83B6A8898B}" dt="2023-02-07T19:17:43.662" v="14820" actId="1076"/>
          <ac:spMkLst>
            <pc:docMk/>
            <pc:sldMk cId="547729943" sldId="425"/>
            <ac:spMk id="5" creationId="{93749901-8658-9AEE-DD21-9F622E6528D2}"/>
          </ac:spMkLst>
        </pc:spChg>
        <pc:spChg chg="mod">
          <ac:chgData name="Tsemach Mizrachi" userId="85fcc19c-b38c-410f-93a9-519990a4c1f0" providerId="ADAL" clId="{DB6A5D41-9F77-4945-A664-8C83B6A8898B}" dt="2023-02-07T19:30:23.750" v="15321" actId="14100"/>
          <ac:spMkLst>
            <pc:docMk/>
            <pc:sldMk cId="547729943" sldId="425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DB6A5D41-9F77-4945-A664-8C83B6A8898B}" dt="2023-02-07T19:29:35.813" v="15303" actId="14100"/>
          <ac:spMkLst>
            <pc:docMk/>
            <pc:sldMk cId="547729943" sldId="425"/>
            <ac:spMk id="9" creationId="{83E63C30-096E-40E0-DE8A-F6AB9CEC1078}"/>
          </ac:spMkLst>
        </pc:spChg>
        <pc:spChg chg="del mod topLvl">
          <ac:chgData name="Tsemach Mizrachi" userId="85fcc19c-b38c-410f-93a9-519990a4c1f0" providerId="ADAL" clId="{DB6A5D41-9F77-4945-A664-8C83B6A8898B}" dt="2023-02-07T19:21:39.876" v="14914" actId="478"/>
          <ac:spMkLst>
            <pc:docMk/>
            <pc:sldMk cId="547729943" sldId="425"/>
            <ac:spMk id="11" creationId="{27335AD7-EB13-DBAF-2E69-163826D78B8B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3" creationId="{05E80965-389C-FCE0-0891-6B9B8E08A602}"/>
          </ac:spMkLst>
        </pc:spChg>
        <pc:spChg chg="mod topLvl">
          <ac:chgData name="Tsemach Mizrachi" userId="85fcc19c-b38c-410f-93a9-519990a4c1f0" providerId="ADAL" clId="{DB6A5D41-9F77-4945-A664-8C83B6A8898B}" dt="2023-02-07T19:29:38.541" v="15304" actId="14100"/>
          <ac:spMkLst>
            <pc:docMk/>
            <pc:sldMk cId="547729943" sldId="425"/>
            <ac:spMk id="16" creationId="{F80669CD-4565-7299-EF9D-40C2FEFB118D}"/>
          </ac:spMkLst>
        </pc:spChg>
        <pc:spChg chg="del mod topLvl">
          <ac:chgData name="Tsemach Mizrachi" userId="85fcc19c-b38c-410f-93a9-519990a4c1f0" providerId="ADAL" clId="{DB6A5D41-9F77-4945-A664-8C83B6A8898B}" dt="2023-02-07T19:21:41.877" v="14915" actId="478"/>
          <ac:spMkLst>
            <pc:docMk/>
            <pc:sldMk cId="547729943" sldId="425"/>
            <ac:spMk id="18" creationId="{17CB6754-8A40-1F86-5D86-CE6756307D13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19" creationId="{46D93B4E-EFD7-36B8-0905-095F57A744F1}"/>
          </ac:spMkLst>
        </pc:spChg>
        <pc:spChg chg="del mod">
          <ac:chgData name="Tsemach Mizrachi" userId="85fcc19c-b38c-410f-93a9-519990a4c1f0" providerId="ADAL" clId="{DB6A5D41-9F77-4945-A664-8C83B6A8898B}" dt="2023-02-07T18:54:21.990" v="14101" actId="478"/>
          <ac:spMkLst>
            <pc:docMk/>
            <pc:sldMk cId="547729943" sldId="425"/>
            <ac:spMk id="20" creationId="{DFD94879-7773-EBDB-6391-36E42880EFEF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1" creationId="{009755D7-E24E-B431-8F31-E3C117E4282E}"/>
          </ac:spMkLst>
        </pc:spChg>
        <pc:spChg chg="add mod">
          <ac:chgData name="Tsemach Mizrachi" userId="85fcc19c-b38c-410f-93a9-519990a4c1f0" providerId="ADAL" clId="{DB6A5D41-9F77-4945-A664-8C83B6A8898B}" dt="2023-02-07T19:23:04.234" v="14918" actId="164"/>
          <ac:spMkLst>
            <pc:docMk/>
            <pc:sldMk cId="547729943" sldId="425"/>
            <ac:spMk id="22" creationId="{7DB579BB-E9EC-DE30-7072-75AEC70D1D94}"/>
          </ac:spMkLst>
        </pc:spChg>
        <pc:spChg chg="add mod">
          <ac:chgData name="Tsemach Mizrachi" userId="85fcc19c-b38c-410f-93a9-519990a4c1f0" providerId="ADAL" clId="{DB6A5D41-9F77-4945-A664-8C83B6A8898B}" dt="2023-02-07T19:24:54.133" v="14970" actId="207"/>
          <ac:spMkLst>
            <pc:docMk/>
            <pc:sldMk cId="547729943" sldId="425"/>
            <ac:spMk id="23" creationId="{4EF4886F-8030-FCC3-5080-4799966F72A1}"/>
          </ac:spMkLst>
        </pc:spChg>
        <pc:spChg chg="add mod">
          <ac:chgData name="Tsemach Mizrachi" userId="85fcc19c-b38c-410f-93a9-519990a4c1f0" providerId="ADAL" clId="{DB6A5D41-9F77-4945-A664-8C83B6A8898B}" dt="2023-02-07T19:30:17.095" v="15320" actId="14100"/>
          <ac:spMkLst>
            <pc:docMk/>
            <pc:sldMk cId="547729943" sldId="425"/>
            <ac:spMk id="25" creationId="{70D93E28-E3DF-8E00-97BE-D8B6BADB81CD}"/>
          </ac:spMkLst>
        </pc:spChg>
        <pc:spChg chg="add del mod">
          <ac:chgData name="Tsemach Mizrachi" userId="85fcc19c-b38c-410f-93a9-519990a4c1f0" providerId="ADAL" clId="{DB6A5D41-9F77-4945-A664-8C83B6A8898B}" dt="2023-02-07T19:31:36.335" v="15332" actId="478"/>
          <ac:spMkLst>
            <pc:docMk/>
            <pc:sldMk cId="547729943" sldId="425"/>
            <ac:spMk id="26" creationId="{214ED5A8-E7C3-C6E4-5D15-0476D62E149A}"/>
          </ac:spMkLst>
        </pc:spChg>
        <pc:spChg chg="add del mod">
          <ac:chgData name="Tsemach Mizrachi" userId="85fcc19c-b38c-410f-93a9-519990a4c1f0" providerId="ADAL" clId="{DB6A5D41-9F77-4945-A664-8C83B6A8898B}" dt="2023-02-07T19:34:08.654" v="15436" actId="478"/>
          <ac:spMkLst>
            <pc:docMk/>
            <pc:sldMk cId="547729943" sldId="425"/>
            <ac:spMk id="27" creationId="{F351FAB9-1984-FD33-F393-E41403D53288}"/>
          </ac:spMkLst>
        </pc:spChg>
        <pc:grpChg chg="del mod">
          <ac:chgData name="Tsemach Mizrachi" userId="85fcc19c-b38c-410f-93a9-519990a4c1f0" providerId="ADAL" clId="{DB6A5D41-9F77-4945-A664-8C83B6A8898B}" dt="2023-02-07T18:54:29.389" v="14104" actId="165"/>
          <ac:grpSpMkLst>
            <pc:docMk/>
            <pc:sldMk cId="547729943" sldId="425"/>
            <ac:grpSpMk id="8" creationId="{8D5D7BC0-666F-AF02-62B2-3E01013457BB}"/>
          </ac:grpSpMkLst>
        </pc:grpChg>
        <pc:grpChg chg="del">
          <ac:chgData name="Tsemach Mizrachi" userId="85fcc19c-b38c-410f-93a9-519990a4c1f0" providerId="ADAL" clId="{DB6A5D41-9F77-4945-A664-8C83B6A8898B}" dt="2023-02-07T18:54:32.792" v="14105" actId="165"/>
          <ac:grpSpMkLst>
            <pc:docMk/>
            <pc:sldMk cId="547729943" sldId="425"/>
            <ac:grpSpMk id="12" creationId="{CAFBC164-F0AA-BCD8-D15E-696CED09E47A}"/>
          </ac:grpSpMkLst>
        </pc:grpChg>
        <pc:grpChg chg="del">
          <ac:chgData name="Tsemach Mizrachi" userId="85fcc19c-b38c-410f-93a9-519990a4c1f0" providerId="ADAL" clId="{DB6A5D41-9F77-4945-A664-8C83B6A8898B}" dt="2023-02-07T18:54:49.436" v="14108" actId="165"/>
          <ac:grpSpMkLst>
            <pc:docMk/>
            <pc:sldMk cId="547729943" sldId="425"/>
            <ac:grpSpMk id="17" creationId="{6F72FCE8-8D63-0EDD-428D-071BAAD615B9}"/>
          </ac:grpSpMkLst>
        </pc:grpChg>
        <pc:grpChg chg="add mod">
          <ac:chgData name="Tsemach Mizrachi" userId="85fcc19c-b38c-410f-93a9-519990a4c1f0" providerId="ADAL" clId="{DB6A5D41-9F77-4945-A664-8C83B6A8898B}" dt="2023-02-07T19:23:04.234" v="14918" actId="164"/>
          <ac:grpSpMkLst>
            <pc:docMk/>
            <pc:sldMk cId="547729943" sldId="425"/>
            <ac:grpSpMk id="24" creationId="{8E716D47-283C-0CB2-BC6C-04020A327265}"/>
          </ac:grpSpMkLst>
        </pc:grpChg>
        <pc:picChg chg="mod topLvl">
          <ac:chgData name="Tsemach Mizrachi" userId="85fcc19c-b38c-410f-93a9-519990a4c1f0" providerId="ADAL" clId="{DB6A5D41-9F77-4945-A664-8C83B6A8898B}" dt="2023-02-07T18:54:29.389" v="14104" actId="165"/>
          <ac:picMkLst>
            <pc:docMk/>
            <pc:sldMk cId="547729943" sldId="425"/>
            <ac:picMk id="6" creationId="{DE8F847D-6071-CB33-8CE8-5F00F31B7E10}"/>
          </ac:picMkLst>
        </pc:picChg>
        <pc:picChg chg="mod topLvl">
          <ac:chgData name="Tsemach Mizrachi" userId="85fcc19c-b38c-410f-93a9-519990a4c1f0" providerId="ADAL" clId="{DB6A5D41-9F77-4945-A664-8C83B6A8898B}" dt="2023-02-07T18:54:32.792" v="14105" actId="165"/>
          <ac:picMkLst>
            <pc:docMk/>
            <pc:sldMk cId="547729943" sldId="425"/>
            <ac:picMk id="10" creationId="{AEAD3DA3-B5A5-3165-3D9B-6E0DF633F60F}"/>
          </ac:picMkLst>
        </pc:picChg>
        <pc:picChg chg="mod topLvl">
          <ac:chgData name="Tsemach Mizrachi" userId="85fcc19c-b38c-410f-93a9-519990a4c1f0" providerId="ADAL" clId="{DB6A5D41-9F77-4945-A664-8C83B6A8898B}" dt="2023-02-07T18:54:49.436" v="14108" actId="165"/>
          <ac:picMkLst>
            <pc:docMk/>
            <pc:sldMk cId="547729943" sldId="425"/>
            <ac:picMk id="15" creationId="{FBCF8696-7A9D-5E55-2FB3-5F8F6C2201F6}"/>
          </ac:picMkLst>
        </pc:picChg>
      </pc:sldChg>
      <pc:sldChg chg="add del">
        <pc:chgData name="Tsemach Mizrachi" userId="85fcc19c-b38c-410f-93a9-519990a4c1f0" providerId="ADAL" clId="{DB6A5D41-9F77-4945-A664-8C83B6A8898B}" dt="2023-02-07T18:53:58.433" v="14098" actId="47"/>
        <pc:sldMkLst>
          <pc:docMk/>
          <pc:sldMk cId="2410900031" sldId="425"/>
        </pc:sldMkLst>
      </pc:sldChg>
      <pc:sldChg chg="addSp delSp modSp add mod">
        <pc:chgData name="Tsemach Mizrachi" userId="85fcc19c-b38c-410f-93a9-519990a4c1f0" providerId="ADAL" clId="{DB6A5D41-9F77-4945-A664-8C83B6A8898B}" dt="2023-02-07T19:44:07.518" v="15863" actId="207"/>
        <pc:sldMkLst>
          <pc:docMk/>
          <pc:sldMk cId="3269005867" sldId="426"/>
        </pc:sldMkLst>
        <pc:spChg chg="del">
          <ac:chgData name="Tsemach Mizrachi" userId="85fcc19c-b38c-410f-93a9-519990a4c1f0" providerId="ADAL" clId="{DB6A5D41-9F77-4945-A664-8C83B6A8898B}" dt="2023-02-07T19:34:16.052" v="15438" actId="478"/>
          <ac:spMkLst>
            <pc:docMk/>
            <pc:sldMk cId="3269005867" sldId="426"/>
            <ac:spMk id="3" creationId="{EB68D893-EE7C-C8C5-74E1-3B83AA475C9A}"/>
          </ac:spMkLst>
        </pc:spChg>
        <pc:spChg chg="del">
          <ac:chgData name="Tsemach Mizrachi" userId="85fcc19c-b38c-410f-93a9-519990a4c1f0" providerId="ADAL" clId="{DB6A5D41-9F77-4945-A664-8C83B6A8898B}" dt="2023-02-07T19:34:28.175" v="15442" actId="478"/>
          <ac:spMkLst>
            <pc:docMk/>
            <pc:sldMk cId="3269005867" sldId="426"/>
            <ac:spMk id="4" creationId="{DD784481-8659-5A18-AC53-1F9AB316795F}"/>
          </ac:spMkLst>
        </pc:spChg>
        <pc:spChg chg="del">
          <ac:chgData name="Tsemach Mizrachi" userId="85fcc19c-b38c-410f-93a9-519990a4c1f0" providerId="ADAL" clId="{DB6A5D41-9F77-4945-A664-8C83B6A8898B}" dt="2023-02-07T19:34:34.510" v="15446" actId="478"/>
          <ac:spMkLst>
            <pc:docMk/>
            <pc:sldMk cId="3269005867" sldId="426"/>
            <ac:spMk id="5" creationId="{93749901-8658-9AEE-DD21-9F622E6528D2}"/>
          </ac:spMkLst>
        </pc:spChg>
        <pc:spChg chg="add mod">
          <ac:chgData name="Tsemach Mizrachi" userId="85fcc19c-b38c-410f-93a9-519990a4c1f0" providerId="ADAL" clId="{DB6A5D41-9F77-4945-A664-8C83B6A8898B}" dt="2023-02-07T19:44:07.518" v="15863" actId="207"/>
          <ac:spMkLst>
            <pc:docMk/>
            <pc:sldMk cId="3269005867" sldId="426"/>
            <ac:spMk id="8" creationId="{5BD86432-B30C-2D7B-7937-8BBE8E9A19EE}"/>
          </ac:spMkLst>
        </pc:spChg>
        <pc:spChg chg="del">
          <ac:chgData name="Tsemach Mizrachi" userId="85fcc19c-b38c-410f-93a9-519990a4c1f0" providerId="ADAL" clId="{DB6A5D41-9F77-4945-A664-8C83B6A8898B}" dt="2023-02-07T19:34:38.910" v="15449" actId="478"/>
          <ac:spMkLst>
            <pc:docMk/>
            <pc:sldMk cId="3269005867" sldId="426"/>
            <ac:spMk id="9" creationId="{83E63C30-096E-40E0-DE8A-F6AB9CEC1078}"/>
          </ac:spMkLst>
        </pc:spChg>
        <pc:spChg chg="del">
          <ac:chgData name="Tsemach Mizrachi" userId="85fcc19c-b38c-410f-93a9-519990a4c1f0" providerId="ADAL" clId="{DB6A5D41-9F77-4945-A664-8C83B6A8898B}" dt="2023-02-07T19:34:37.424" v="15448" actId="478"/>
          <ac:spMkLst>
            <pc:docMk/>
            <pc:sldMk cId="3269005867" sldId="426"/>
            <ac:spMk id="16" creationId="{F80669CD-4565-7299-EF9D-40C2FEFB118D}"/>
          </ac:spMkLst>
        </pc:spChg>
        <pc:spChg chg="add mod">
          <ac:chgData name="Tsemach Mizrachi" userId="85fcc19c-b38c-410f-93a9-519990a4c1f0" providerId="ADAL" clId="{DB6A5D41-9F77-4945-A664-8C83B6A8898B}" dt="2023-02-07T19:39:04.455" v="15566" actId="164"/>
          <ac:spMkLst>
            <pc:docMk/>
            <pc:sldMk cId="3269005867" sldId="426"/>
            <ac:spMk id="18" creationId="{B98ED221-E940-F85B-884E-11929A169655}"/>
          </ac:spMkLst>
        </pc:spChg>
        <pc:spChg chg="add mod">
          <ac:chgData name="Tsemach Mizrachi" userId="85fcc19c-b38c-410f-93a9-519990a4c1f0" providerId="ADAL" clId="{DB6A5D41-9F77-4945-A664-8C83B6A8898B}" dt="2023-02-07T19:39:00.094" v="15565" actId="164"/>
          <ac:spMkLst>
            <pc:docMk/>
            <pc:sldMk cId="3269005867" sldId="426"/>
            <ac:spMk id="20" creationId="{DCAFDBA2-21EC-C1D2-AF1B-5D4650E7A4A1}"/>
          </ac:spMkLst>
        </pc:spChg>
        <pc:spChg chg="del">
          <ac:chgData name="Tsemach Mizrachi" userId="85fcc19c-b38c-410f-93a9-519990a4c1f0" providerId="ADAL" clId="{DB6A5D41-9F77-4945-A664-8C83B6A8898B}" dt="2023-02-07T19:34:45.749" v="15453" actId="478"/>
          <ac:spMkLst>
            <pc:docMk/>
            <pc:sldMk cId="3269005867" sldId="426"/>
            <ac:spMk id="23" creationId="{4EF4886F-8030-FCC3-5080-4799966F72A1}"/>
          </ac:spMkLst>
        </pc:spChg>
        <pc:spChg chg="del">
          <ac:chgData name="Tsemach Mizrachi" userId="85fcc19c-b38c-410f-93a9-519990a4c1f0" providerId="ADAL" clId="{DB6A5D41-9F77-4945-A664-8C83B6A8898B}" dt="2023-02-07T19:34:46.679" v="15454" actId="478"/>
          <ac:spMkLst>
            <pc:docMk/>
            <pc:sldMk cId="3269005867" sldId="426"/>
            <ac:spMk id="25" creationId="{70D93E28-E3DF-8E00-97BE-D8B6BADB81CD}"/>
          </ac:spMkLst>
        </pc:spChg>
        <pc:spChg chg="add mod">
          <ac:chgData name="Tsemach Mizrachi" userId="85fcc19c-b38c-410f-93a9-519990a4c1f0" providerId="ADAL" clId="{DB6A5D41-9F77-4945-A664-8C83B6A8898B}" dt="2023-02-07T19:38:47.318" v="15564" actId="164"/>
          <ac:spMkLst>
            <pc:docMk/>
            <pc:sldMk cId="3269005867" sldId="426"/>
            <ac:spMk id="26" creationId="{461156CC-1E8D-E283-45CE-8DA333A68C43}"/>
          </ac:spMkLst>
        </pc:spChg>
        <pc:spChg chg="add del mod">
          <ac:chgData name="Tsemach Mizrachi" userId="85fcc19c-b38c-410f-93a9-519990a4c1f0" providerId="ADAL" clId="{DB6A5D41-9F77-4945-A664-8C83B6A8898B}" dt="2023-02-07T19:43:39.090" v="15856" actId="207"/>
          <ac:spMkLst>
            <pc:docMk/>
            <pc:sldMk cId="3269005867" sldId="426"/>
            <ac:spMk id="27" creationId="{F351FAB9-1984-FD33-F393-E41403D53288}"/>
          </ac:spMkLst>
        </pc:spChg>
        <pc:spChg chg="add mod">
          <ac:chgData name="Tsemach Mizrachi" userId="85fcc19c-b38c-410f-93a9-519990a4c1f0" providerId="ADAL" clId="{DB6A5D41-9F77-4945-A664-8C83B6A8898B}" dt="2023-02-07T19:43:58.053" v="15860" actId="207"/>
          <ac:spMkLst>
            <pc:docMk/>
            <pc:sldMk cId="3269005867" sldId="426"/>
            <ac:spMk id="31" creationId="{5E4D6C31-EB2E-AEC7-DAF1-2BD7CA0A4979}"/>
          </ac:spMkLst>
        </pc:spChg>
        <pc:spChg chg="add mod">
          <ac:chgData name="Tsemach Mizrachi" userId="85fcc19c-b38c-410f-93a9-519990a4c1f0" providerId="ADAL" clId="{DB6A5D41-9F77-4945-A664-8C83B6A8898B}" dt="2023-02-07T19:44:04.183" v="15862" actId="207"/>
          <ac:spMkLst>
            <pc:docMk/>
            <pc:sldMk cId="3269005867" sldId="426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19:34:33.045" v="15445" actId="478"/>
          <ac:grpSpMkLst>
            <pc:docMk/>
            <pc:sldMk cId="3269005867" sldId="426"/>
            <ac:grpSpMk id="24" creationId="{8E716D47-283C-0CB2-BC6C-04020A327265}"/>
          </ac:grpSpMkLst>
        </pc:grpChg>
        <pc:grpChg chg="add mod">
          <ac:chgData name="Tsemach Mizrachi" userId="85fcc19c-b38c-410f-93a9-519990a4c1f0" providerId="ADAL" clId="{DB6A5D41-9F77-4945-A664-8C83B6A8898B}" dt="2023-02-07T19:42:00.727" v="15808" actId="1037"/>
          <ac:grpSpMkLst>
            <pc:docMk/>
            <pc:sldMk cId="3269005867" sldId="426"/>
            <ac:grpSpMk id="28" creationId="{A1164EF7-166B-90BA-C6A7-E1948606705E}"/>
          </ac:grpSpMkLst>
        </pc:grpChg>
        <pc:grpChg chg="add mod">
          <ac:chgData name="Tsemach Mizrachi" userId="85fcc19c-b38c-410f-93a9-519990a4c1f0" providerId="ADAL" clId="{DB6A5D41-9F77-4945-A664-8C83B6A8898B}" dt="2023-02-07T19:41:57.486" v="15803" actId="1076"/>
          <ac:grpSpMkLst>
            <pc:docMk/>
            <pc:sldMk cId="3269005867" sldId="426"/>
            <ac:grpSpMk id="29" creationId="{55725A3C-4133-FB06-2C22-04153AF4D7D7}"/>
          </ac:grpSpMkLst>
        </pc:grpChg>
        <pc:grpChg chg="add mod">
          <ac:chgData name="Tsemach Mizrachi" userId="85fcc19c-b38c-410f-93a9-519990a4c1f0" providerId="ADAL" clId="{DB6A5D41-9F77-4945-A664-8C83B6A8898B}" dt="2023-02-07T19:39:04.455" v="15566" actId="164"/>
          <ac:grpSpMkLst>
            <pc:docMk/>
            <pc:sldMk cId="3269005867" sldId="426"/>
            <ac:grpSpMk id="30" creationId="{0774177B-0A5E-E6B8-BC90-A898DFBB26C5}"/>
          </ac:grpSpMkLst>
        </pc:grpChg>
        <pc:picChg chg="del">
          <ac:chgData name="Tsemach Mizrachi" userId="85fcc19c-b38c-410f-93a9-519990a4c1f0" providerId="ADAL" clId="{DB6A5D41-9F77-4945-A664-8C83B6A8898B}" dt="2023-02-07T19:34:29.437" v="15443" actId="478"/>
          <ac:picMkLst>
            <pc:docMk/>
            <pc:sldMk cId="3269005867" sldId="426"/>
            <ac:picMk id="6" creationId="{DE8F847D-6071-CB33-8CE8-5F00F31B7E10}"/>
          </ac:picMkLst>
        </pc:picChg>
        <pc:picChg chg="del">
          <ac:chgData name="Tsemach Mizrachi" userId="85fcc19c-b38c-410f-93a9-519990a4c1f0" providerId="ADAL" clId="{DB6A5D41-9F77-4945-A664-8C83B6A8898B}" dt="2023-02-07T19:34:30.734" v="15444" actId="478"/>
          <ac:picMkLst>
            <pc:docMk/>
            <pc:sldMk cId="3269005867" sldId="426"/>
            <ac:picMk id="10" creationId="{AEAD3DA3-B5A5-3165-3D9B-6E0DF633F60F}"/>
          </ac:picMkLst>
        </pc:picChg>
        <pc:picChg chg="add mod">
          <ac:chgData name="Tsemach Mizrachi" userId="85fcc19c-b38c-410f-93a9-519990a4c1f0" providerId="ADAL" clId="{DB6A5D41-9F77-4945-A664-8C83B6A8898B}" dt="2023-02-07T19:39:04.455" v="15566" actId="164"/>
          <ac:picMkLst>
            <pc:docMk/>
            <pc:sldMk cId="3269005867" sldId="426"/>
            <ac:picMk id="11" creationId="{DC32203F-B3E2-3B98-7574-42D9C2D5123C}"/>
          </ac:picMkLst>
        </pc:picChg>
        <pc:picChg chg="add mod">
          <ac:chgData name="Tsemach Mizrachi" userId="85fcc19c-b38c-410f-93a9-519990a4c1f0" providerId="ADAL" clId="{DB6A5D41-9F77-4945-A664-8C83B6A8898B}" dt="2023-02-07T19:39:00.094" v="15565" actId="164"/>
          <ac:picMkLst>
            <pc:docMk/>
            <pc:sldMk cId="3269005867" sldId="426"/>
            <ac:picMk id="12" creationId="{DE75CB3F-83A4-8A7E-6CBB-A9F818CAA8E4}"/>
          </ac:picMkLst>
        </pc:picChg>
        <pc:picChg chg="del">
          <ac:chgData name="Tsemach Mizrachi" userId="85fcc19c-b38c-410f-93a9-519990a4c1f0" providerId="ADAL" clId="{DB6A5D41-9F77-4945-A664-8C83B6A8898B}" dt="2023-02-07T19:34:35.535" v="15447" actId="478"/>
          <ac:picMkLst>
            <pc:docMk/>
            <pc:sldMk cId="3269005867" sldId="426"/>
            <ac:picMk id="15" creationId="{FBCF8696-7A9D-5E55-2FB3-5F8F6C2201F6}"/>
          </ac:picMkLst>
        </pc:picChg>
        <pc:picChg chg="add mod">
          <ac:chgData name="Tsemach Mizrachi" userId="85fcc19c-b38c-410f-93a9-519990a4c1f0" providerId="ADAL" clId="{DB6A5D41-9F77-4945-A664-8C83B6A8898B}" dt="2023-02-07T19:38:47.318" v="15564" actId="164"/>
          <ac:picMkLst>
            <pc:docMk/>
            <pc:sldMk cId="3269005867" sldId="426"/>
            <ac:picMk id="17" creationId="{B8981AEF-4394-A051-7A47-A3BCF08A358E}"/>
          </ac:picMkLst>
        </pc:picChg>
        <pc:cxnChg chg="add del mod">
          <ac:chgData name="Tsemach Mizrachi" userId="85fcc19c-b38c-410f-93a9-519990a4c1f0" providerId="ADAL" clId="{DB6A5D41-9F77-4945-A664-8C83B6A8898B}" dt="2023-02-07T19:43:15.262" v="15854" actId="478"/>
          <ac:cxnSpMkLst>
            <pc:docMk/>
            <pc:sldMk cId="3269005867" sldId="426"/>
            <ac:cxnSpMk id="34" creationId="{9AEBB739-9208-85DD-4802-7C33CA326E62}"/>
          </ac:cxnSpMkLst>
        </pc:cxnChg>
      </pc:sldChg>
      <pc:sldChg chg="addSp delSp modSp add mod">
        <pc:chgData name="Tsemach Mizrachi" userId="85fcc19c-b38c-410f-93a9-519990a4c1f0" providerId="ADAL" clId="{DB6A5D41-9F77-4945-A664-8C83B6A8898B}" dt="2023-02-07T20:44:23.542" v="16149" actId="114"/>
        <pc:sldMkLst>
          <pc:docMk/>
          <pc:sldMk cId="2913690327" sldId="427"/>
        </pc:sldMkLst>
        <pc:spChg chg="mod">
          <ac:chgData name="Tsemach Mizrachi" userId="85fcc19c-b38c-410f-93a9-519990a4c1f0" providerId="ADAL" clId="{DB6A5D41-9F77-4945-A664-8C83B6A8898B}" dt="2023-02-07T20:31:57.069" v="15876"/>
          <ac:spMkLst>
            <pc:docMk/>
            <pc:sldMk cId="2913690327" sldId="427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DB6A5D41-9F77-4945-A664-8C83B6A8898B}" dt="2023-02-07T20:34:18.734" v="15953" actId="207"/>
          <ac:spMkLst>
            <pc:docMk/>
            <pc:sldMk cId="2913690327" sldId="427"/>
            <ac:spMk id="3" creationId="{64801496-F967-D525-6890-04F8E7445620}"/>
          </ac:spMkLst>
        </pc:spChg>
        <pc:spChg chg="add del mod">
          <ac:chgData name="Tsemach Mizrachi" userId="85fcc19c-b38c-410f-93a9-519990a4c1f0" providerId="ADAL" clId="{DB6A5D41-9F77-4945-A664-8C83B6A8898B}" dt="2023-02-07T20:34:39.680" v="15956" actId="478"/>
          <ac:spMkLst>
            <pc:docMk/>
            <pc:sldMk cId="2913690327" sldId="427"/>
            <ac:spMk id="4" creationId="{0FBC9362-DD58-2FE9-3EB0-FF65E20EA3F8}"/>
          </ac:spMkLst>
        </pc:spChg>
        <pc:spChg chg="add del mod">
          <ac:chgData name="Tsemach Mizrachi" userId="85fcc19c-b38c-410f-93a9-519990a4c1f0" providerId="ADAL" clId="{DB6A5D41-9F77-4945-A664-8C83B6A8898B}" dt="2023-02-07T20:40:32.547" v="16055" actId="478"/>
          <ac:spMkLst>
            <pc:docMk/>
            <pc:sldMk cId="2913690327" sldId="427"/>
            <ac:spMk id="6" creationId="{74106ED1-88C6-6D0E-090D-7223BFACCBB6}"/>
          </ac:spMkLst>
        </pc:spChg>
        <pc:spChg chg="del mod">
          <ac:chgData name="Tsemach Mizrachi" userId="85fcc19c-b38c-410f-93a9-519990a4c1f0" providerId="ADAL" clId="{DB6A5D41-9F77-4945-A664-8C83B6A8898B}" dt="2023-02-07T20:31:19.073" v="15869" actId="478"/>
          <ac:spMkLst>
            <pc:docMk/>
            <pc:sldMk cId="2913690327" sldId="427"/>
            <ac:spMk id="8" creationId="{5BD86432-B30C-2D7B-7937-8BBE8E9A19EE}"/>
          </ac:spMkLst>
        </pc:spChg>
        <pc:spChg chg="add mod">
          <ac:chgData name="Tsemach Mizrachi" userId="85fcc19c-b38c-410f-93a9-519990a4c1f0" providerId="ADAL" clId="{DB6A5D41-9F77-4945-A664-8C83B6A8898B}" dt="2023-02-07T20:43:33.077" v="16142" actId="207"/>
          <ac:spMkLst>
            <pc:docMk/>
            <pc:sldMk cId="2913690327" sldId="427"/>
            <ac:spMk id="9" creationId="{8B8A7B39-F978-6B1D-5DA7-2D02E371231F}"/>
          </ac:spMkLst>
        </pc:spChg>
        <pc:spChg chg="add mod">
          <ac:chgData name="Tsemach Mizrachi" userId="85fcc19c-b38c-410f-93a9-519990a4c1f0" providerId="ADAL" clId="{DB6A5D41-9F77-4945-A664-8C83B6A8898B}" dt="2023-02-07T20:44:23.542" v="16149" actId="114"/>
          <ac:spMkLst>
            <pc:docMk/>
            <pc:sldMk cId="2913690327" sldId="427"/>
            <ac:spMk id="10" creationId="{2EC3677F-33EF-BA51-554E-46EE2313DF97}"/>
          </ac:spMkLst>
        </pc:spChg>
        <pc:spChg chg="del">
          <ac:chgData name="Tsemach Mizrachi" userId="85fcc19c-b38c-410f-93a9-519990a4c1f0" providerId="ADAL" clId="{DB6A5D41-9F77-4945-A664-8C83B6A8898B}" dt="2023-02-07T20:31:14.491" v="15867" actId="478"/>
          <ac:spMkLst>
            <pc:docMk/>
            <pc:sldMk cId="2913690327" sldId="427"/>
            <ac:spMk id="27" creationId="{F351FAB9-1984-FD33-F393-E41403D53288}"/>
          </ac:spMkLst>
        </pc:spChg>
        <pc:spChg chg="del">
          <ac:chgData name="Tsemach Mizrachi" userId="85fcc19c-b38c-410f-93a9-519990a4c1f0" providerId="ADAL" clId="{DB6A5D41-9F77-4945-A664-8C83B6A8898B}" dt="2023-02-07T20:31:22.040" v="15871" actId="478"/>
          <ac:spMkLst>
            <pc:docMk/>
            <pc:sldMk cId="2913690327" sldId="427"/>
            <ac:spMk id="31" creationId="{5E4D6C31-EB2E-AEC7-DAF1-2BD7CA0A4979}"/>
          </ac:spMkLst>
        </pc:spChg>
        <pc:spChg chg="del">
          <ac:chgData name="Tsemach Mizrachi" userId="85fcc19c-b38c-410f-93a9-519990a4c1f0" providerId="ADAL" clId="{DB6A5D41-9F77-4945-A664-8C83B6A8898B}" dt="2023-02-07T20:31:20.335" v="15870" actId="478"/>
          <ac:spMkLst>
            <pc:docMk/>
            <pc:sldMk cId="2913690327" sldId="427"/>
            <ac:spMk id="32" creationId="{561D86FD-7204-4BF0-D68D-4505784D577A}"/>
          </ac:spMkLst>
        </pc:spChg>
        <pc:grpChg chg="del">
          <ac:chgData name="Tsemach Mizrachi" userId="85fcc19c-b38c-410f-93a9-519990a4c1f0" providerId="ADAL" clId="{DB6A5D41-9F77-4945-A664-8C83B6A8898B}" dt="2023-02-07T20:31:23.031" v="15872" actId="478"/>
          <ac:grpSpMkLst>
            <pc:docMk/>
            <pc:sldMk cId="2913690327" sldId="427"/>
            <ac:grpSpMk id="28" creationId="{A1164EF7-166B-90BA-C6A7-E1948606705E}"/>
          </ac:grpSpMkLst>
        </pc:grpChg>
        <pc:grpChg chg="del">
          <ac:chgData name="Tsemach Mizrachi" userId="85fcc19c-b38c-410f-93a9-519990a4c1f0" providerId="ADAL" clId="{DB6A5D41-9F77-4945-A664-8C83B6A8898B}" dt="2023-02-07T20:31:24.071" v="15873" actId="478"/>
          <ac:grpSpMkLst>
            <pc:docMk/>
            <pc:sldMk cId="2913690327" sldId="427"/>
            <ac:grpSpMk id="29" creationId="{55725A3C-4133-FB06-2C22-04153AF4D7D7}"/>
          </ac:grpSpMkLst>
        </pc:grpChg>
        <pc:grpChg chg="del">
          <ac:chgData name="Tsemach Mizrachi" userId="85fcc19c-b38c-410f-93a9-519990a4c1f0" providerId="ADAL" clId="{DB6A5D41-9F77-4945-A664-8C83B6A8898B}" dt="2023-02-07T20:31:25.113" v="15874" actId="478"/>
          <ac:grpSpMkLst>
            <pc:docMk/>
            <pc:sldMk cId="2913690327" sldId="427"/>
            <ac:grpSpMk id="30" creationId="{0774177B-0A5E-E6B8-BC90-A898DFBB26C5}"/>
          </ac:grpSpMkLst>
        </pc:grpChg>
        <pc:graphicFrameChg chg="add mod modGraphic">
          <ac:chgData name="Tsemach Mizrachi" userId="85fcc19c-b38c-410f-93a9-519990a4c1f0" providerId="ADAL" clId="{DB6A5D41-9F77-4945-A664-8C83B6A8898B}" dt="2023-02-07T20:38:04.471" v="16029" actId="20577"/>
          <ac:graphicFrameMkLst>
            <pc:docMk/>
            <pc:sldMk cId="2913690327" sldId="427"/>
            <ac:graphicFrameMk id="5" creationId="{841BADCB-032F-16CF-0617-54B6CA80AEFA}"/>
          </ac:graphicFrameMkLst>
        </pc:graphicFrameChg>
      </pc:sldChg>
      <pc:sldChg chg="modSp add mod">
        <pc:chgData name="Tsemach Mizrachi" userId="85fcc19c-b38c-410f-93a9-519990a4c1f0" providerId="ADAL" clId="{DB6A5D41-9F77-4945-A664-8C83B6A8898B}" dt="2023-02-23T03:45:24.125" v="16450" actId="1076"/>
        <pc:sldMkLst>
          <pc:docMk/>
          <pc:sldMk cId="3093509128" sldId="428"/>
        </pc:sldMkLst>
        <pc:spChg chg="mod">
          <ac:chgData name="Tsemach Mizrachi" userId="85fcc19c-b38c-410f-93a9-519990a4c1f0" providerId="ADAL" clId="{DB6A5D41-9F77-4945-A664-8C83B6A8898B}" dt="2023-02-23T03:45:24.125" v="16450" actId="1076"/>
          <ac:spMkLst>
            <pc:docMk/>
            <pc:sldMk cId="3093509128" sldId="428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DB6A5D41-9F77-4945-A664-8C83B6A8898B}" dt="2023-02-23T09:44:16.078" v="18254" actId="20577"/>
        <pc:sldMkLst>
          <pc:docMk/>
          <pc:sldMk cId="2399470760" sldId="429"/>
        </pc:sldMkLst>
        <pc:spChg chg="mod">
          <ac:chgData name="Tsemach Mizrachi" userId="85fcc19c-b38c-410f-93a9-519990a4c1f0" providerId="ADAL" clId="{DB6A5D41-9F77-4945-A664-8C83B6A8898B}" dt="2023-02-23T03:42:17.992" v="16259" actId="20577"/>
          <ac:spMkLst>
            <pc:docMk/>
            <pc:sldMk cId="2399470760" sldId="429"/>
            <ac:spMk id="2" creationId="{809189CC-14F7-D958-C3A4-36249CD9D4EE}"/>
          </ac:spMkLst>
        </pc:spChg>
        <pc:spChg chg="mod">
          <ac:chgData name="Tsemach Mizrachi" userId="85fcc19c-b38c-410f-93a9-519990a4c1f0" providerId="ADAL" clId="{DB6A5D41-9F77-4945-A664-8C83B6A8898B}" dt="2023-02-23T09:44:16.078" v="18254" actId="20577"/>
          <ac:spMkLst>
            <pc:docMk/>
            <pc:sldMk cId="2399470760" sldId="429"/>
            <ac:spMk id="3" creationId="{B6577DE9-5F4B-414D-62FA-65860E1A8650}"/>
          </ac:spMkLst>
        </pc:spChg>
      </pc:sldChg>
      <pc:sldChg chg="add">
        <pc:chgData name="Tsemach Mizrachi" userId="85fcc19c-b38c-410f-93a9-519990a4c1f0" providerId="ADAL" clId="{DB6A5D41-9F77-4945-A664-8C83B6A8898B}" dt="2023-02-23T03:41:52.175" v="16230"/>
        <pc:sldMkLst>
          <pc:docMk/>
          <pc:sldMk cId="1547171149" sldId="430"/>
        </pc:sldMkLst>
      </pc:sldChg>
      <pc:sldChg chg="addSp delSp modSp add mod setBg">
        <pc:chgData name="Tsemach Mizrachi" userId="85fcc19c-b38c-410f-93a9-519990a4c1f0" providerId="ADAL" clId="{DB6A5D41-9F77-4945-A664-8C83B6A8898B}" dt="2023-02-23T04:45:00.550" v="18071" actId="1036"/>
        <pc:sldMkLst>
          <pc:docMk/>
          <pc:sldMk cId="2574031783" sldId="431"/>
        </pc:sldMkLst>
        <pc:spChg chg="mod">
          <ac:chgData name="Tsemach Mizrachi" userId="85fcc19c-b38c-410f-93a9-519990a4c1f0" providerId="ADAL" clId="{DB6A5D41-9F77-4945-A664-8C83B6A8898B}" dt="2023-02-23T04:20:05.135" v="17474" actId="313"/>
          <ac:spMkLst>
            <pc:docMk/>
            <pc:sldMk cId="2574031783" sldId="431"/>
            <ac:spMk id="2" creationId="{040AC9AD-40B0-4D8F-B7E3-CC69AD5DF57F}"/>
          </ac:spMkLst>
        </pc:spChg>
        <pc:spChg chg="del mod">
          <ac:chgData name="Tsemach Mizrachi" userId="85fcc19c-b38c-410f-93a9-519990a4c1f0" providerId="ADAL" clId="{DB6A5D41-9F77-4945-A664-8C83B6A8898B}" dt="2023-02-23T03:49:33.076" v="16594" actId="478"/>
          <ac:spMkLst>
            <pc:docMk/>
            <pc:sldMk cId="2574031783" sldId="431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DB6A5D41-9F77-4945-A664-8C83B6A8898B}" dt="2023-02-23T03:49:45.900" v="16607" actId="478"/>
          <ac:spMkLst>
            <pc:docMk/>
            <pc:sldMk cId="2574031783" sldId="431"/>
            <ac:spMk id="6" creationId="{F275A9ED-547E-A559-81CB-A0464AA7FDCC}"/>
          </ac:spMkLst>
        </pc:spChg>
        <pc:spChg chg="add del mod">
          <ac:chgData name="Tsemach Mizrachi" userId="85fcc19c-b38c-410f-93a9-519990a4c1f0" providerId="ADAL" clId="{DB6A5D41-9F77-4945-A664-8C83B6A8898B}" dt="2023-02-23T04:10:41.405" v="17099" actId="478"/>
          <ac:spMkLst>
            <pc:docMk/>
            <pc:sldMk cId="2574031783" sldId="431"/>
            <ac:spMk id="7" creationId="{7232744D-7409-1A0F-288F-453466845D13}"/>
          </ac:spMkLst>
        </pc:spChg>
        <pc:spChg chg="add mod">
          <ac:chgData name="Tsemach Mizrachi" userId="85fcc19c-b38c-410f-93a9-519990a4c1f0" providerId="ADAL" clId="{DB6A5D41-9F77-4945-A664-8C83B6A8898B}" dt="2023-02-23T04:12:49.684" v="17146" actId="1076"/>
          <ac:spMkLst>
            <pc:docMk/>
            <pc:sldMk cId="2574031783" sldId="431"/>
            <ac:spMk id="9" creationId="{07EBAF2A-1092-D15C-9B3D-A6B9276792C7}"/>
          </ac:spMkLst>
        </pc:spChg>
        <pc:spChg chg="add del mod">
          <ac:chgData name="Tsemach Mizrachi" userId="85fcc19c-b38c-410f-93a9-519990a4c1f0" providerId="ADAL" clId="{DB6A5D41-9F77-4945-A664-8C83B6A8898B}" dt="2023-02-23T04:23:08.788" v="17631" actId="478"/>
          <ac:spMkLst>
            <pc:docMk/>
            <pc:sldMk cId="2574031783" sldId="431"/>
            <ac:spMk id="12" creationId="{3D34DE37-22C5-8B58-C407-C261901D07EA}"/>
          </ac:spMkLst>
        </pc:spChg>
        <pc:spChg chg="add mod">
          <ac:chgData name="Tsemach Mizrachi" userId="85fcc19c-b38c-410f-93a9-519990a4c1f0" providerId="ADAL" clId="{DB6A5D41-9F77-4945-A664-8C83B6A8898B}" dt="2023-02-23T04:12:20.093" v="17139" actId="164"/>
          <ac:spMkLst>
            <pc:docMk/>
            <pc:sldMk cId="2574031783" sldId="431"/>
            <ac:spMk id="13" creationId="{D0CC12DD-EB96-6633-0A6C-91433D785963}"/>
          </ac:spMkLst>
        </pc:spChg>
        <pc:spChg chg="add mod">
          <ac:chgData name="Tsemach Mizrachi" userId="85fcc19c-b38c-410f-93a9-519990a4c1f0" providerId="ADAL" clId="{DB6A5D41-9F77-4945-A664-8C83B6A8898B}" dt="2023-02-23T04:14:41.566" v="17181" actId="14100"/>
          <ac:spMkLst>
            <pc:docMk/>
            <pc:sldMk cId="2574031783" sldId="431"/>
            <ac:spMk id="14" creationId="{6B86B0EF-450A-6A32-E3F0-DE09BF289365}"/>
          </ac:spMkLst>
        </pc:spChg>
        <pc:spChg chg="mod topLvl">
          <ac:chgData name="Tsemach Mizrachi" userId="85fcc19c-b38c-410f-93a9-519990a4c1f0" providerId="ADAL" clId="{DB6A5D41-9F77-4945-A664-8C83B6A8898B}" dt="2023-02-23T04:18:00.706" v="17389" actId="1035"/>
          <ac:spMkLst>
            <pc:docMk/>
            <pc:sldMk cId="2574031783" sldId="431"/>
            <ac:spMk id="16" creationId="{19CDD899-215A-F1FD-1B85-C7DC1CC9C86E}"/>
          </ac:spMkLst>
        </pc:spChg>
        <pc:spChg chg="del mod topLvl">
          <ac:chgData name="Tsemach Mizrachi" userId="85fcc19c-b38c-410f-93a9-519990a4c1f0" providerId="ADAL" clId="{DB6A5D41-9F77-4945-A664-8C83B6A8898B}" dt="2023-02-23T04:10:38.244" v="17098" actId="478"/>
          <ac:spMkLst>
            <pc:docMk/>
            <pc:sldMk cId="2574031783" sldId="431"/>
            <ac:spMk id="17" creationId="{C7F3964A-F955-5E5A-FBF9-F12AE0925173}"/>
          </ac:spMkLst>
        </pc:spChg>
        <pc:spChg chg="add del mod">
          <ac:chgData name="Tsemach Mizrachi" userId="85fcc19c-b38c-410f-93a9-519990a4c1f0" providerId="ADAL" clId="{DB6A5D41-9F77-4945-A664-8C83B6A8898B}" dt="2023-02-23T04:23:02.989" v="17626" actId="478"/>
          <ac:spMkLst>
            <pc:docMk/>
            <pc:sldMk cId="2574031783" sldId="431"/>
            <ac:spMk id="21" creationId="{D7D9A5BE-2BE6-1170-4558-F105170CEA70}"/>
          </ac:spMkLst>
        </pc:spChg>
        <pc:spChg chg="add del mod">
          <ac:chgData name="Tsemach Mizrachi" userId="85fcc19c-b38c-410f-93a9-519990a4c1f0" providerId="ADAL" clId="{DB6A5D41-9F77-4945-A664-8C83B6A8898B}" dt="2023-02-23T04:23:04.162" v="17627" actId="478"/>
          <ac:spMkLst>
            <pc:docMk/>
            <pc:sldMk cId="2574031783" sldId="431"/>
            <ac:spMk id="24" creationId="{DBB8B7EA-C999-6A64-55E9-BAA2D4485C9C}"/>
          </ac:spMkLst>
        </pc:spChg>
        <pc:spChg chg="add mod">
          <ac:chgData name="Tsemach Mizrachi" userId="85fcc19c-b38c-410f-93a9-519990a4c1f0" providerId="ADAL" clId="{DB6A5D41-9F77-4945-A664-8C83B6A8898B}" dt="2023-02-23T04:10:55.508" v="17121" actId="164"/>
          <ac:spMkLst>
            <pc:docMk/>
            <pc:sldMk cId="2574031783" sldId="431"/>
            <ac:spMk id="26" creationId="{556ADE02-6EB0-CF7D-E8BD-33C3A62B06D7}"/>
          </ac:spMkLst>
        </pc:spChg>
        <pc:spChg chg="add mod">
          <ac:chgData name="Tsemach Mizrachi" userId="85fcc19c-b38c-410f-93a9-519990a4c1f0" providerId="ADAL" clId="{DB6A5D41-9F77-4945-A664-8C83B6A8898B}" dt="2023-02-23T04:11:15.660" v="17126" actId="164"/>
          <ac:spMkLst>
            <pc:docMk/>
            <pc:sldMk cId="2574031783" sldId="431"/>
            <ac:spMk id="27" creationId="{7C12361C-DD43-8528-6F40-CFAA0D2511C0}"/>
          </ac:spMkLst>
        </pc:spChg>
        <pc:spChg chg="add del mod ord">
          <ac:chgData name="Tsemach Mizrachi" userId="85fcc19c-b38c-410f-93a9-519990a4c1f0" providerId="ADAL" clId="{DB6A5D41-9F77-4945-A664-8C83B6A8898B}" dt="2023-02-23T04:22:54.653" v="17622" actId="478"/>
          <ac:spMkLst>
            <pc:docMk/>
            <pc:sldMk cId="2574031783" sldId="431"/>
            <ac:spMk id="28" creationId="{0DB3B3D3-F050-0DE0-41CD-10E530496E71}"/>
          </ac:spMkLst>
        </pc:spChg>
        <pc:spChg chg="add mod">
          <ac:chgData name="Tsemach Mizrachi" userId="85fcc19c-b38c-410f-93a9-519990a4c1f0" providerId="ADAL" clId="{DB6A5D41-9F77-4945-A664-8C83B6A8898B}" dt="2023-02-23T04:16:52.886" v="17311" actId="14100"/>
          <ac:spMkLst>
            <pc:docMk/>
            <pc:sldMk cId="2574031783" sldId="431"/>
            <ac:spMk id="32" creationId="{79FD24AA-A51B-A12A-AA33-748479990B1E}"/>
          </ac:spMkLst>
        </pc:spChg>
        <pc:spChg chg="add del mod">
          <ac:chgData name="Tsemach Mizrachi" userId="85fcc19c-b38c-410f-93a9-519990a4c1f0" providerId="ADAL" clId="{DB6A5D41-9F77-4945-A664-8C83B6A8898B}" dt="2023-02-23T04:23:07.735" v="17630" actId="478"/>
          <ac:spMkLst>
            <pc:docMk/>
            <pc:sldMk cId="2574031783" sldId="431"/>
            <ac:spMk id="43" creationId="{D5B7CCFA-CA08-AA4C-BEBC-AA59DBBD15B8}"/>
          </ac:spMkLst>
        </pc:spChg>
        <pc:spChg chg="add mod">
          <ac:chgData name="Tsemach Mizrachi" userId="85fcc19c-b38c-410f-93a9-519990a4c1f0" providerId="ADAL" clId="{DB6A5D41-9F77-4945-A664-8C83B6A8898B}" dt="2023-02-23T04:30:58.530" v="17911" actId="207"/>
          <ac:spMkLst>
            <pc:docMk/>
            <pc:sldMk cId="2574031783" sldId="431"/>
            <ac:spMk id="73" creationId="{E0633A95-08A1-1904-3069-159021030F92}"/>
          </ac:spMkLst>
        </pc:spChg>
        <pc:spChg chg="add mod">
          <ac:chgData name="Tsemach Mizrachi" userId="85fcc19c-b38c-410f-93a9-519990a4c1f0" providerId="ADAL" clId="{DB6A5D41-9F77-4945-A664-8C83B6A8898B}" dt="2023-02-23T04:44:54.566" v="18067" actId="1037"/>
          <ac:spMkLst>
            <pc:docMk/>
            <pc:sldMk cId="2574031783" sldId="431"/>
            <ac:spMk id="79" creationId="{D4F26B10-8FB8-8711-5618-216B585D2C97}"/>
          </ac:spMkLst>
        </pc:spChg>
        <pc:spChg chg="add del">
          <ac:chgData name="Tsemach Mizrachi" userId="85fcc19c-b38c-410f-93a9-519990a4c1f0" providerId="ADAL" clId="{DB6A5D41-9F77-4945-A664-8C83B6A8898B}" dt="2023-02-23T04:41:52.741" v="18000"/>
          <ac:spMkLst>
            <pc:docMk/>
            <pc:sldMk cId="2574031783" sldId="431"/>
            <ac:spMk id="80" creationId="{B304465B-A85B-5ACA-6B4A-F2BEBC254951}"/>
          </ac:spMkLst>
        </pc:spChg>
        <pc:spChg chg="add mod ord">
          <ac:chgData name="Tsemach Mizrachi" userId="85fcc19c-b38c-410f-93a9-519990a4c1f0" providerId="ADAL" clId="{DB6A5D41-9F77-4945-A664-8C83B6A8898B}" dt="2023-02-23T04:44:27.068" v="18057" actId="164"/>
          <ac:spMkLst>
            <pc:docMk/>
            <pc:sldMk cId="2574031783" sldId="431"/>
            <ac:spMk id="83" creationId="{03CE13C2-5C36-C595-2DB2-B75908B0654C}"/>
          </ac:spMkLst>
        </pc:spChg>
        <pc:grpChg chg="del mod">
          <ac:chgData name="Tsemach Mizrachi" userId="85fcc19c-b38c-410f-93a9-519990a4c1f0" providerId="ADAL" clId="{DB6A5D41-9F77-4945-A664-8C83B6A8898B}" dt="2023-02-23T03:49:43.100" v="16606" actId="478"/>
          <ac:grpSpMkLst>
            <pc:docMk/>
            <pc:sldMk cId="2574031783" sldId="431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DB6A5D41-9F77-4945-A664-8C83B6A8898B}" dt="2023-02-23T03:54:57.212" v="16774" actId="165"/>
          <ac:grpSpMkLst>
            <pc:docMk/>
            <pc:sldMk cId="2574031783" sldId="431"/>
            <ac:grpSpMk id="15" creationId="{4DF4A17A-3DB7-EC6C-51BA-F9ABDA23063B}"/>
          </ac:grpSpMkLst>
        </pc:grpChg>
        <pc:grpChg chg="add del mod">
          <ac:chgData name="Tsemach Mizrachi" userId="85fcc19c-b38c-410f-93a9-519990a4c1f0" providerId="ADAL" clId="{DB6A5D41-9F77-4945-A664-8C83B6A8898B}" dt="2023-02-23T04:23:06.268" v="17629" actId="478"/>
          <ac:grpSpMkLst>
            <pc:docMk/>
            <pc:sldMk cId="2574031783" sldId="431"/>
            <ac:grpSpMk id="41" creationId="{C553D401-B20B-3DCF-B1F2-74919F320BB6}"/>
          </ac:grpSpMkLst>
        </pc:grpChg>
        <pc:grpChg chg="add del mod">
          <ac:chgData name="Tsemach Mizrachi" userId="85fcc19c-b38c-410f-93a9-519990a4c1f0" providerId="ADAL" clId="{DB6A5D41-9F77-4945-A664-8C83B6A8898B}" dt="2023-02-23T04:22:53.248" v="17621" actId="478"/>
          <ac:grpSpMkLst>
            <pc:docMk/>
            <pc:sldMk cId="2574031783" sldId="431"/>
            <ac:grpSpMk id="42" creationId="{894BC737-76EE-2EC1-FE31-F22A3723DDB9}"/>
          </ac:grpSpMkLst>
        </pc:grpChg>
        <pc:grpChg chg="add del mod">
          <ac:chgData name="Tsemach Mizrachi" userId="85fcc19c-b38c-410f-93a9-519990a4c1f0" providerId="ADAL" clId="{DB6A5D41-9F77-4945-A664-8C83B6A8898B}" dt="2023-02-23T04:22:52.350" v="17620" actId="478"/>
          <ac:grpSpMkLst>
            <pc:docMk/>
            <pc:sldMk cId="2574031783" sldId="431"/>
            <ac:grpSpMk id="64" creationId="{487D90E0-9C7E-1584-579F-901464E7471B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5" creationId="{ED5C1CAC-E074-F0C1-1E37-5A6330E60958}"/>
          </ac:grpSpMkLst>
        </pc:grpChg>
        <pc:grpChg chg="add mod">
          <ac:chgData name="Tsemach Mizrachi" userId="85fcc19c-b38c-410f-93a9-519990a4c1f0" providerId="ADAL" clId="{DB6A5D41-9F77-4945-A664-8C83B6A8898B}" dt="2023-02-23T04:12:20.093" v="17139" actId="164"/>
          <ac:grpSpMkLst>
            <pc:docMk/>
            <pc:sldMk cId="2574031783" sldId="431"/>
            <ac:grpSpMk id="66" creationId="{C2F36AD0-C4D0-1A3C-053C-48EDCE4B682A}"/>
          </ac:grpSpMkLst>
        </pc:grpChg>
        <pc:grpChg chg="add del mod">
          <ac:chgData name="Tsemach Mizrachi" userId="85fcc19c-b38c-410f-93a9-519990a4c1f0" providerId="ADAL" clId="{DB6A5D41-9F77-4945-A664-8C83B6A8898B}" dt="2023-02-23T04:22:59.801" v="17625" actId="478"/>
          <ac:grpSpMkLst>
            <pc:docMk/>
            <pc:sldMk cId="2574031783" sldId="431"/>
            <ac:grpSpMk id="67" creationId="{95C00D66-312B-DDE4-9F03-9EC986218287}"/>
          </ac:grpSpMkLst>
        </pc:grpChg>
        <pc:grpChg chg="add del mod">
          <ac:chgData name="Tsemach Mizrachi" userId="85fcc19c-b38c-410f-93a9-519990a4c1f0" providerId="ADAL" clId="{DB6A5D41-9F77-4945-A664-8C83B6A8898B}" dt="2023-02-23T04:22:57.680" v="17624" actId="478"/>
          <ac:grpSpMkLst>
            <pc:docMk/>
            <pc:sldMk cId="2574031783" sldId="431"/>
            <ac:grpSpMk id="68" creationId="{3AB55B3C-D92C-DBA7-F045-D125B8A03998}"/>
          </ac:grpSpMkLst>
        </pc:grpChg>
        <pc:grpChg chg="add mod">
          <ac:chgData name="Tsemach Mizrachi" userId="85fcc19c-b38c-410f-93a9-519990a4c1f0" providerId="ADAL" clId="{DB6A5D41-9F77-4945-A664-8C83B6A8898B}" dt="2023-02-23T04:44:49.279" v="18063" actId="1037"/>
          <ac:grpSpMkLst>
            <pc:docMk/>
            <pc:sldMk cId="2574031783" sldId="431"/>
            <ac:grpSpMk id="78" creationId="{8F98102B-BA92-A7A5-14A7-0152F1C87528}"/>
          </ac:grpSpMkLst>
        </pc:grpChg>
        <pc:grpChg chg="add mod">
          <ac:chgData name="Tsemach Mizrachi" userId="85fcc19c-b38c-410f-93a9-519990a4c1f0" providerId="ADAL" clId="{DB6A5D41-9F77-4945-A664-8C83B6A8898B}" dt="2023-02-23T04:45:00.550" v="18071" actId="1036"/>
          <ac:grpSpMkLst>
            <pc:docMk/>
            <pc:sldMk cId="2574031783" sldId="431"/>
            <ac:grpSpMk id="84" creationId="{551575BC-CE3F-4E85-CE84-BFB15963F126}"/>
          </ac:grpSpMkLst>
        </pc:grpChg>
        <pc:picChg chg="add del mod">
          <ac:chgData name="Tsemach Mizrachi" userId="85fcc19c-b38c-410f-93a9-519990a4c1f0" providerId="ADAL" clId="{DB6A5D41-9F77-4945-A664-8C83B6A8898B}" dt="2023-02-23T04:26:56.326" v="17767" actId="478"/>
          <ac:picMkLst>
            <pc:docMk/>
            <pc:sldMk cId="2574031783" sldId="431"/>
            <ac:picMk id="75" creationId="{84BD4844-510A-E4FF-126C-EF5865C36F49}"/>
          </ac:picMkLst>
        </pc:picChg>
        <pc:picChg chg="add mod">
          <ac:chgData name="Tsemach Mizrachi" userId="85fcc19c-b38c-410f-93a9-519990a4c1f0" providerId="ADAL" clId="{DB6A5D41-9F77-4945-A664-8C83B6A8898B}" dt="2023-02-23T04:29:57.670" v="17904" actId="1035"/>
          <ac:picMkLst>
            <pc:docMk/>
            <pc:sldMk cId="2574031783" sldId="431"/>
            <ac:picMk id="77" creationId="{BDBAD12F-7F24-C953-A94B-940DE9B705B2}"/>
          </ac:picMkLst>
        </pc:picChg>
        <pc:picChg chg="add mod">
          <ac:chgData name="Tsemach Mizrachi" userId="85fcc19c-b38c-410f-93a9-519990a4c1f0" providerId="ADAL" clId="{DB6A5D41-9F77-4945-A664-8C83B6A8898B}" dt="2023-02-23T04:44:27.068" v="18057" actId="164"/>
          <ac:picMkLst>
            <pc:docMk/>
            <pc:sldMk cId="2574031783" sldId="431"/>
            <ac:picMk id="82" creationId="{C71EB3F9-E527-5EEE-E934-CA025A3836F0}"/>
          </ac:picMkLst>
        </pc:picChg>
        <pc:cxnChg chg="add mod">
          <ac:chgData name="Tsemach Mizrachi" userId="85fcc19c-b38c-410f-93a9-519990a4c1f0" providerId="ADAL" clId="{DB6A5D41-9F77-4945-A664-8C83B6A8898B}" dt="2023-02-23T04:10:55.508" v="17121" actId="164"/>
          <ac:cxnSpMkLst>
            <pc:docMk/>
            <pc:sldMk cId="2574031783" sldId="431"/>
            <ac:cxnSpMk id="11" creationId="{E03AA8AE-D433-5ED0-C054-286A36146D31}"/>
          </ac:cxnSpMkLst>
        </pc:cxnChg>
        <pc:cxnChg chg="add del mod">
          <ac:chgData name="Tsemach Mizrachi" userId="85fcc19c-b38c-410f-93a9-519990a4c1f0" providerId="ADAL" clId="{DB6A5D41-9F77-4945-A664-8C83B6A8898B}" dt="2023-02-23T04:07:06.384" v="17013" actId="478"/>
          <ac:cxnSpMkLst>
            <pc:docMk/>
            <pc:sldMk cId="2574031783" sldId="431"/>
            <ac:cxnSpMk id="18" creationId="{B04BD9CB-5FA8-3BA5-DE3D-BF3066E33B10}"/>
          </ac:cxnSpMkLst>
        </pc:cxnChg>
        <pc:cxnChg chg="add del mod">
          <ac:chgData name="Tsemach Mizrachi" userId="85fcc19c-b38c-410f-93a9-519990a4c1f0" providerId="ADAL" clId="{DB6A5D41-9F77-4945-A664-8C83B6A8898B}" dt="2023-02-23T04:23:05.216" v="17628" actId="478"/>
          <ac:cxnSpMkLst>
            <pc:docMk/>
            <pc:sldMk cId="2574031783" sldId="431"/>
            <ac:cxnSpMk id="22" creationId="{5D0CF1E3-3AC1-0CFF-CB47-AF7E2D967DE7}"/>
          </ac:cxnSpMkLst>
        </pc:cxnChg>
        <pc:cxnChg chg="add mod">
          <ac:chgData name="Tsemach Mizrachi" userId="85fcc19c-b38c-410f-93a9-519990a4c1f0" providerId="ADAL" clId="{DB6A5D41-9F77-4945-A664-8C83B6A8898B}" dt="2023-02-23T04:11:15.660" v="17126" actId="164"/>
          <ac:cxnSpMkLst>
            <pc:docMk/>
            <pc:sldMk cId="2574031783" sldId="431"/>
            <ac:cxnSpMk id="25" creationId="{5DF31C98-3996-1351-39ED-9EC600DEF2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29" creationId="{3B3BD3DC-45B1-9BE7-CEB4-379218358A03}"/>
          </ac:cxnSpMkLst>
        </pc:cxnChg>
        <pc:cxnChg chg="add mod">
          <ac:chgData name="Tsemach Mizrachi" userId="85fcc19c-b38c-410f-93a9-519990a4c1f0" providerId="ADAL" clId="{DB6A5D41-9F77-4945-A664-8C83B6A8898B}" dt="2023-02-23T04:16:34.590" v="17307" actId="1035"/>
          <ac:cxnSpMkLst>
            <pc:docMk/>
            <pc:sldMk cId="2574031783" sldId="431"/>
            <ac:cxnSpMk id="31" creationId="{D044A7B2-6F25-8CF6-67EA-97D5BB8DFB53}"/>
          </ac:cxnSpMkLst>
        </pc:cxnChg>
        <pc:cxnChg chg="add mod">
          <ac:chgData name="Tsemach Mizrachi" userId="85fcc19c-b38c-410f-93a9-519990a4c1f0" providerId="ADAL" clId="{DB6A5D41-9F77-4945-A664-8C83B6A8898B}" dt="2023-02-23T04:05:01.661" v="16969" actId="164"/>
          <ac:cxnSpMkLst>
            <pc:docMk/>
            <pc:sldMk cId="2574031783" sldId="431"/>
            <ac:cxnSpMk id="37" creationId="{59709CA4-1D8F-2F89-9F97-D67456B69670}"/>
          </ac:cxnSpMkLst>
        </pc:cxnChg>
        <pc:cxnChg chg="add del">
          <ac:chgData name="Tsemach Mizrachi" userId="85fcc19c-b38c-410f-93a9-519990a4c1f0" providerId="ADAL" clId="{DB6A5D41-9F77-4945-A664-8C83B6A8898B}" dt="2023-02-23T04:04:40.429" v="16960" actId="478"/>
          <ac:cxnSpMkLst>
            <pc:docMk/>
            <pc:sldMk cId="2574031783" sldId="431"/>
            <ac:cxnSpMk id="40" creationId="{340EFA8D-531F-5762-65E8-61A75148385B}"/>
          </ac:cxnSpMkLst>
        </pc:cxnChg>
        <pc:cxnChg chg="add mod">
          <ac:chgData name="Tsemach Mizrachi" userId="85fcc19c-b38c-410f-93a9-519990a4c1f0" providerId="ADAL" clId="{DB6A5D41-9F77-4945-A664-8C83B6A8898B}" dt="2023-02-23T04:18:10.749" v="17408" actId="14100"/>
          <ac:cxnSpMkLst>
            <pc:docMk/>
            <pc:sldMk cId="2574031783" sldId="431"/>
            <ac:cxnSpMk id="46" creationId="{2FB326DD-3ABF-37CB-EAA4-3315D77A03C6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0" creationId="{9A17FAB2-F6C0-77C9-3152-FE993DE4E016}"/>
          </ac:cxnSpMkLst>
        </pc:cxnChg>
        <pc:cxnChg chg="add del mod">
          <ac:chgData name="Tsemach Mizrachi" userId="85fcc19c-b38c-410f-93a9-519990a4c1f0" providerId="ADAL" clId="{DB6A5D41-9F77-4945-A664-8C83B6A8898B}" dt="2023-02-23T04:08:48.645" v="17061" actId="478"/>
          <ac:cxnSpMkLst>
            <pc:docMk/>
            <pc:sldMk cId="2574031783" sldId="431"/>
            <ac:cxnSpMk id="53" creationId="{B5F78D02-39B3-2B56-955D-4E6B3F232797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5" creationId="{95B08F65-C28C-DC75-3B05-CF3C7080C19C}"/>
          </ac:cxnSpMkLst>
        </pc:cxnChg>
        <pc:cxnChg chg="add mod">
          <ac:chgData name="Tsemach Mizrachi" userId="85fcc19c-b38c-410f-93a9-519990a4c1f0" providerId="ADAL" clId="{DB6A5D41-9F77-4945-A664-8C83B6A8898B}" dt="2023-02-23T04:10:09.456" v="17095" actId="164"/>
          <ac:cxnSpMkLst>
            <pc:docMk/>
            <pc:sldMk cId="2574031783" sldId="431"/>
            <ac:cxnSpMk id="57" creationId="{50B74CF8-55A8-FE37-DA78-CBF35749BE4F}"/>
          </ac:cxnSpMkLst>
        </pc:cxnChg>
        <pc:cxnChg chg="add del mod">
          <ac:chgData name="Tsemach Mizrachi" userId="85fcc19c-b38c-410f-93a9-519990a4c1f0" providerId="ADAL" clId="{DB6A5D41-9F77-4945-A664-8C83B6A8898B}" dt="2023-02-23T04:22:55.997" v="17623" actId="478"/>
          <ac:cxnSpMkLst>
            <pc:docMk/>
            <pc:sldMk cId="2574031783" sldId="431"/>
            <ac:cxnSpMk id="70" creationId="{8CDB4B2E-017B-F186-C66D-8E13E0B10F6B}"/>
          </ac:cxnSpMkLst>
        </pc:cxnChg>
      </pc:sldChg>
      <pc:sldChg chg="addSp delSp modSp add mod setBg">
        <pc:chgData name="Tsemach Mizrachi" userId="85fcc19c-b38c-410f-93a9-519990a4c1f0" providerId="ADAL" clId="{DB6A5D41-9F77-4945-A664-8C83B6A8898B}" dt="2023-02-23T04:50:34.758" v="18252" actId="1076"/>
        <pc:sldMkLst>
          <pc:docMk/>
          <pc:sldMk cId="380327905" sldId="432"/>
        </pc:sldMkLst>
        <pc:spChg chg="add mod">
          <ac:chgData name="Tsemach Mizrachi" userId="85fcc19c-b38c-410f-93a9-519990a4c1f0" providerId="ADAL" clId="{DB6A5D41-9F77-4945-A664-8C83B6A8898B}" dt="2023-02-23T04:50:34.758" v="18252" actId="1076"/>
          <ac:spMkLst>
            <pc:docMk/>
            <pc:sldMk cId="380327905" sldId="432"/>
            <ac:spMk id="3" creationId="{1F746A60-5263-7B83-2451-4E6E96EA06FF}"/>
          </ac:spMkLst>
        </pc:spChg>
        <pc:spChg chg="mod">
          <ac:chgData name="Tsemach Mizrachi" userId="85fcc19c-b38c-410f-93a9-519990a4c1f0" providerId="ADAL" clId="{DB6A5D41-9F77-4945-A664-8C83B6A8898B}" dt="2023-02-23T04:36:24.333" v="17976" actId="3064"/>
          <ac:spMkLst>
            <pc:docMk/>
            <pc:sldMk cId="380327905" sldId="432"/>
            <ac:spMk id="9" creationId="{07EBAF2A-1092-D15C-9B3D-A6B9276792C7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12" creationId="{3D34DE37-22C5-8B58-C407-C261901D07EA}"/>
          </ac:spMkLst>
        </pc:spChg>
        <pc:spChg chg="mod">
          <ac:chgData name="Tsemach Mizrachi" userId="85fcc19c-b38c-410f-93a9-519990a4c1f0" providerId="ADAL" clId="{DB6A5D41-9F77-4945-A664-8C83B6A8898B}" dt="2023-02-23T04:50:30.951" v="18251" actId="1076"/>
          <ac:spMkLst>
            <pc:docMk/>
            <pc:sldMk cId="380327905" sldId="432"/>
            <ac:spMk id="13" creationId="{D0CC12DD-EB96-6633-0A6C-91433D785963}"/>
          </ac:spMkLst>
        </pc:spChg>
        <pc:spChg chg="mod">
          <ac:chgData name="Tsemach Mizrachi" userId="85fcc19c-b38c-410f-93a9-519990a4c1f0" providerId="ADAL" clId="{DB6A5D41-9F77-4945-A664-8C83B6A8898B}" dt="2023-02-23T04:36:29.699" v="17977" actId="3064"/>
          <ac:spMkLst>
            <pc:docMk/>
            <pc:sldMk cId="380327905" sldId="432"/>
            <ac:spMk id="16" creationId="{19CDD899-215A-F1FD-1B85-C7DC1CC9C86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1" creationId="{D7D9A5BE-2BE6-1170-4558-F105170CEA7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4" creationId="{DBB8B7EA-C999-6A64-55E9-BAA2D4485C9C}"/>
          </ac:spMkLst>
        </pc:spChg>
        <pc:spChg chg="add del mod">
          <ac:chgData name="Tsemach Mizrachi" userId="85fcc19c-b38c-410f-93a9-519990a4c1f0" providerId="ADAL" clId="{DB6A5D41-9F77-4945-A664-8C83B6A8898B}" dt="2023-02-23T04:37:04.936" v="17990" actId="1036"/>
          <ac:spMkLst>
            <pc:docMk/>
            <pc:sldMk cId="380327905" sldId="432"/>
            <ac:spMk id="26" creationId="{556ADE02-6EB0-CF7D-E8BD-33C3A62B06D7}"/>
          </ac:spMkLst>
        </pc:spChg>
        <pc:spChg chg="mod">
          <ac:chgData name="Tsemach Mizrachi" userId="85fcc19c-b38c-410f-93a9-519990a4c1f0" providerId="ADAL" clId="{DB6A5D41-9F77-4945-A664-8C83B6A8898B}" dt="2023-02-23T04:50:15.615" v="18249" actId="1035"/>
          <ac:spMkLst>
            <pc:docMk/>
            <pc:sldMk cId="380327905" sldId="432"/>
            <ac:spMk id="27" creationId="{7C12361C-DD43-8528-6F40-CFAA0D2511C0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28" creationId="{0DB3B3D3-F050-0DE0-41CD-10E530496E71}"/>
          </ac:spMkLst>
        </pc:spChg>
        <pc:spChg chg="mod">
          <ac:chgData name="Tsemach Mizrachi" userId="85fcc19c-b38c-410f-93a9-519990a4c1f0" providerId="ADAL" clId="{DB6A5D41-9F77-4945-A664-8C83B6A8898B}" dt="2023-02-23T04:36:37.528" v="17978" actId="122"/>
          <ac:spMkLst>
            <pc:docMk/>
            <pc:sldMk cId="380327905" sldId="432"/>
            <ac:spMk id="32" creationId="{79FD24AA-A51B-A12A-AA33-748479990B1E}"/>
          </ac:spMkLst>
        </pc:spChg>
        <pc:spChg chg="mod">
          <ac:chgData name="Tsemach Mizrachi" userId="85fcc19c-b38c-410f-93a9-519990a4c1f0" providerId="ADAL" clId="{DB6A5D41-9F77-4945-A664-8C83B6A8898B}" dt="2023-02-23T04:50:01.848" v="18222" actId="1035"/>
          <ac:spMkLst>
            <pc:docMk/>
            <pc:sldMk cId="380327905" sldId="432"/>
            <ac:spMk id="43" creationId="{D5B7CCFA-CA08-AA4C-BEBC-AA59DBBD15B8}"/>
          </ac:spMkLst>
        </pc:s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1" creationId="{C553D401-B20B-3DCF-B1F2-74919F320BB6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42" creationId="{894BC737-76EE-2EC1-FE31-F22A3723DDB9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4" creationId="{487D90E0-9C7E-1584-579F-901464E7471B}"/>
          </ac:grpSpMkLst>
        </pc:grpChg>
        <pc:grpChg chg="add del">
          <ac:chgData name="Tsemach Mizrachi" userId="85fcc19c-b38c-410f-93a9-519990a4c1f0" providerId="ADAL" clId="{DB6A5D41-9F77-4945-A664-8C83B6A8898B}" dt="2023-02-23T04:34:44.001" v="17945" actId="478"/>
          <ac:grpSpMkLst>
            <pc:docMk/>
            <pc:sldMk cId="380327905" sldId="432"/>
            <ac:grpSpMk id="65" creationId="{ED5C1CAC-E074-F0C1-1E37-5A6330E60958}"/>
          </ac:grpSpMkLst>
        </pc:grpChg>
        <pc:grpChg chg="mod">
          <ac:chgData name="Tsemach Mizrachi" userId="85fcc19c-b38c-410f-93a9-519990a4c1f0" providerId="ADAL" clId="{DB6A5D41-9F77-4945-A664-8C83B6A8898B}" dt="2023-02-23T04:50:07.217" v="18233" actId="1035"/>
          <ac:grpSpMkLst>
            <pc:docMk/>
            <pc:sldMk cId="380327905" sldId="432"/>
            <ac:grpSpMk id="67" creationId="{95C00D66-312B-DDE4-9F03-9EC986218287}"/>
          </ac:grpSpMkLst>
        </pc:grpChg>
        <pc:grpChg chg="mod">
          <ac:chgData name="Tsemach Mizrachi" userId="85fcc19c-b38c-410f-93a9-519990a4c1f0" providerId="ADAL" clId="{DB6A5D41-9F77-4945-A664-8C83B6A8898B}" dt="2023-02-23T04:50:01.848" v="18222" actId="1035"/>
          <ac:grpSpMkLst>
            <pc:docMk/>
            <pc:sldMk cId="380327905" sldId="432"/>
            <ac:grpSpMk id="68" creationId="{3AB55B3C-D92C-DBA7-F045-D125B8A03998}"/>
          </ac:grpSpMkLst>
        </pc:grpChg>
        <pc:cxnChg chg="mod">
          <ac:chgData name="Tsemach Mizrachi" userId="85fcc19c-b38c-410f-93a9-519990a4c1f0" providerId="ADAL" clId="{DB6A5D41-9F77-4945-A664-8C83B6A8898B}" dt="2023-02-23T04:35:46.888" v="17966" actId="1036"/>
          <ac:cxnSpMkLst>
            <pc:docMk/>
            <pc:sldMk cId="380327905" sldId="432"/>
            <ac:cxnSpMk id="11" creationId="{E03AA8AE-D433-5ED0-C054-286A36146D31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22" creationId="{5D0CF1E3-3AC1-0CFF-CB47-AF7E2D967DE7}"/>
          </ac:cxnSpMkLst>
        </pc:cxnChg>
        <pc:cxnChg chg="mod">
          <ac:chgData name="Tsemach Mizrachi" userId="85fcc19c-b38c-410f-93a9-519990a4c1f0" providerId="ADAL" clId="{DB6A5D41-9F77-4945-A664-8C83B6A8898B}" dt="2023-02-23T04:50:15.615" v="18249" actId="1035"/>
          <ac:cxnSpMkLst>
            <pc:docMk/>
            <pc:sldMk cId="380327905" sldId="432"/>
            <ac:cxnSpMk id="25" creationId="{5DF31C98-3996-1351-39ED-9EC600DEF253}"/>
          </ac:cxnSpMkLst>
        </pc:cxnChg>
        <pc:cxnChg chg="mod">
          <ac:chgData name="Tsemach Mizrachi" userId="85fcc19c-b38c-410f-93a9-519990a4c1f0" providerId="ADAL" clId="{DB6A5D41-9F77-4945-A664-8C83B6A8898B}" dt="2023-02-23T04:47:43.959" v="18122" actId="692"/>
          <ac:cxnSpMkLst>
            <pc:docMk/>
            <pc:sldMk cId="380327905" sldId="432"/>
            <ac:cxnSpMk id="46" creationId="{2FB326DD-3ABF-37CB-EAA4-3315D77A03C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0" creationId="{9A17FAB2-F6C0-77C9-3152-FE993DE4E016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5" creationId="{95B08F65-C28C-DC75-3B05-CF3C7080C19C}"/>
          </ac:cxnSpMkLst>
        </pc:cxnChg>
        <pc:cxnChg chg="mod">
          <ac:chgData name="Tsemach Mizrachi" userId="85fcc19c-b38c-410f-93a9-519990a4c1f0" providerId="ADAL" clId="{DB6A5D41-9F77-4945-A664-8C83B6A8898B}" dt="2023-02-23T04:47:14.876" v="18120" actId="692"/>
          <ac:cxnSpMkLst>
            <pc:docMk/>
            <pc:sldMk cId="380327905" sldId="432"/>
            <ac:cxnSpMk id="57" creationId="{50B74CF8-55A8-FE37-DA78-CBF35749BE4F}"/>
          </ac:cxnSpMkLst>
        </pc:cxnChg>
        <pc:cxnChg chg="mod">
          <ac:chgData name="Tsemach Mizrachi" userId="85fcc19c-b38c-410f-93a9-519990a4c1f0" providerId="ADAL" clId="{DB6A5D41-9F77-4945-A664-8C83B6A8898B}" dt="2023-02-23T04:50:01.848" v="18222" actId="1035"/>
          <ac:cxnSpMkLst>
            <pc:docMk/>
            <pc:sldMk cId="380327905" sldId="432"/>
            <ac:cxnSpMk id="70" creationId="{8CDB4B2E-017B-F186-C66D-8E13E0B10F6B}"/>
          </ac:cxnSpMkLst>
        </pc:cxnChg>
      </pc:sldChg>
    </pc:docChg>
  </pc:docChgLst>
  <pc:docChgLst>
    <pc:chgData name="Tsemach Mizrachi" userId="85fcc19c-b38c-410f-93a9-519990a4c1f0" providerId="ADAL" clId="{F7301F52-2653-4F42-8206-85DD798665E7}"/>
    <pc:docChg chg="undo custSel addSld delSld modSld sldOrd">
      <pc:chgData name="Tsemach Mizrachi" userId="85fcc19c-b38c-410f-93a9-519990a4c1f0" providerId="ADAL" clId="{F7301F52-2653-4F42-8206-85DD798665E7}" dt="2023-03-20T19:24:24.423" v="8714" actId="20577"/>
      <pc:docMkLst>
        <pc:docMk/>
      </pc:docMkLst>
      <pc:sldChg chg="del">
        <pc:chgData name="Tsemach Mizrachi" userId="85fcc19c-b38c-410f-93a9-519990a4c1f0" providerId="ADAL" clId="{F7301F52-2653-4F42-8206-85DD798665E7}" dt="2023-03-16T06:32:17.327" v="906" actId="47"/>
        <pc:sldMkLst>
          <pc:docMk/>
          <pc:sldMk cId="2214135336" sldId="265"/>
        </pc:sldMkLst>
      </pc:sldChg>
      <pc:sldChg chg="del">
        <pc:chgData name="Tsemach Mizrachi" userId="85fcc19c-b38c-410f-93a9-519990a4c1f0" providerId="ADAL" clId="{F7301F52-2653-4F42-8206-85DD798665E7}" dt="2023-03-16T06:32:14.252" v="905" actId="47"/>
        <pc:sldMkLst>
          <pc:docMk/>
          <pc:sldMk cId="1524929771" sldId="272"/>
        </pc:sldMkLst>
      </pc:sldChg>
      <pc:sldChg chg="del">
        <pc:chgData name="Tsemach Mizrachi" userId="85fcc19c-b38c-410f-93a9-519990a4c1f0" providerId="ADAL" clId="{F7301F52-2653-4F42-8206-85DD798665E7}" dt="2023-03-15T20:23:52.150" v="2" actId="47"/>
        <pc:sldMkLst>
          <pc:docMk/>
          <pc:sldMk cId="4178383722" sldId="318"/>
        </pc:sldMkLst>
      </pc:sldChg>
      <pc:sldChg chg="del">
        <pc:chgData name="Tsemach Mizrachi" userId="85fcc19c-b38c-410f-93a9-519990a4c1f0" providerId="ADAL" clId="{F7301F52-2653-4F42-8206-85DD798665E7}" dt="2023-03-15T20:23:49.612" v="1" actId="47"/>
        <pc:sldMkLst>
          <pc:docMk/>
          <pc:sldMk cId="1517216464" sldId="320"/>
        </pc:sldMkLst>
      </pc:sldChg>
      <pc:sldChg chg="del">
        <pc:chgData name="Tsemach Mizrachi" userId="85fcc19c-b38c-410f-93a9-519990a4c1f0" providerId="ADAL" clId="{F7301F52-2653-4F42-8206-85DD798665E7}" dt="2023-03-15T20:23:47.902" v="0" actId="47"/>
        <pc:sldMkLst>
          <pc:docMk/>
          <pc:sldMk cId="2721666870" sldId="397"/>
        </pc:sldMkLst>
      </pc:sldChg>
      <pc:sldChg chg="addSp modSp add mod ord">
        <pc:chgData name="Tsemach Mizrachi" userId="85fcc19c-b38c-410f-93a9-519990a4c1f0" providerId="ADAL" clId="{F7301F52-2653-4F42-8206-85DD798665E7}" dt="2023-03-15T20:29:32.220" v="58" actId="20577"/>
        <pc:sldMkLst>
          <pc:docMk/>
          <pc:sldMk cId="1837171504" sldId="433"/>
        </pc:sldMkLst>
        <pc:spChg chg="mod">
          <ac:chgData name="Tsemach Mizrachi" userId="85fcc19c-b38c-410f-93a9-519990a4c1f0" providerId="ADAL" clId="{F7301F52-2653-4F42-8206-85DD798665E7}" dt="2023-03-15T20:28:04.496" v="51" actId="403"/>
          <ac:spMkLst>
            <pc:docMk/>
            <pc:sldMk cId="1837171504" sldId="433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5T20:27:52.089" v="47" actId="1076"/>
          <ac:spMkLst>
            <pc:docMk/>
            <pc:sldMk cId="1837171504" sldId="433"/>
            <ac:spMk id="3" creationId="{23C36433-0EED-4BEC-B98A-20BF1A44A9E2}"/>
          </ac:spMkLst>
        </pc:spChg>
        <pc:spChg chg="add mod">
          <ac:chgData name="Tsemach Mizrachi" userId="85fcc19c-b38c-410f-93a9-519990a4c1f0" providerId="ADAL" clId="{F7301F52-2653-4F42-8206-85DD798665E7}" dt="2023-03-15T20:29:32.220" v="58" actId="20577"/>
          <ac:spMkLst>
            <pc:docMk/>
            <pc:sldMk cId="1837171504" sldId="433"/>
            <ac:spMk id="4" creationId="{3961A5DC-BD1D-45F1-8B8F-9AE5B5385DFA}"/>
          </ac:spMkLst>
        </pc:spChg>
      </pc:sldChg>
      <pc:sldChg chg="addSp delSp modSp add mod ord">
        <pc:chgData name="Tsemach Mizrachi" userId="85fcc19c-b38c-410f-93a9-519990a4c1f0" providerId="ADAL" clId="{F7301F52-2653-4F42-8206-85DD798665E7}" dt="2023-03-15T20:38:05.979" v="216" actId="1076"/>
        <pc:sldMkLst>
          <pc:docMk/>
          <pc:sldMk cId="479060525" sldId="434"/>
        </pc:sldMkLst>
        <pc:spChg chg="mod">
          <ac:chgData name="Tsemach Mizrachi" userId="85fcc19c-b38c-410f-93a9-519990a4c1f0" providerId="ADAL" clId="{F7301F52-2653-4F42-8206-85DD798665E7}" dt="2023-03-15T20:29:20.814" v="57"/>
          <ac:spMkLst>
            <pc:docMk/>
            <pc:sldMk cId="479060525" sldId="43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33:34.533" v="202" actId="20577"/>
          <ac:spMkLst>
            <pc:docMk/>
            <pc:sldMk cId="479060525" sldId="43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5T20:31:54.953" v="162"/>
          <ac:spMkLst>
            <pc:docMk/>
            <pc:sldMk cId="479060525" sldId="434"/>
            <ac:spMk id="5" creationId="{A0BF2682-602C-C637-DC0E-AE571F71FA39}"/>
          </ac:spMkLst>
        </pc:spChg>
        <pc:spChg chg="add del">
          <ac:chgData name="Tsemach Mizrachi" userId="85fcc19c-b38c-410f-93a9-519990a4c1f0" providerId="ADAL" clId="{F7301F52-2653-4F42-8206-85DD798665E7}" dt="2023-03-15T20:32:48.307" v="166"/>
          <ac:spMkLst>
            <pc:docMk/>
            <pc:sldMk cId="479060525" sldId="434"/>
            <ac:spMk id="7" creationId="{BF28D5BA-8B72-1B38-2399-9DF0D109E9B9}"/>
          </ac:spMkLst>
        </pc:spChg>
        <pc:spChg chg="add mod">
          <ac:chgData name="Tsemach Mizrachi" userId="85fcc19c-b38c-410f-93a9-519990a4c1f0" providerId="ADAL" clId="{F7301F52-2653-4F42-8206-85DD798665E7}" dt="2023-03-15T20:38:05.979" v="216" actId="1076"/>
          <ac:spMkLst>
            <pc:docMk/>
            <pc:sldMk cId="479060525" sldId="434"/>
            <ac:spMk id="8" creationId="{CED05A6B-508F-3AAA-312D-7946ECB5C7DC}"/>
          </ac:spMkLst>
        </pc:spChg>
        <pc:grpChg chg="add mod">
          <ac:chgData name="Tsemach Mizrachi" userId="85fcc19c-b38c-410f-93a9-519990a4c1f0" providerId="ADAL" clId="{F7301F52-2653-4F42-8206-85DD798665E7}" dt="2023-03-15T20:33:46.531" v="203" actId="1076"/>
          <ac:grpSpMkLst>
            <pc:docMk/>
            <pc:sldMk cId="479060525" sldId="434"/>
            <ac:grpSpMk id="4" creationId="{48E886AA-D462-E6A7-DE57-523A2B622275}"/>
          </ac:grpSpMkLst>
        </pc:grpChg>
        <pc:picChg chg="mod">
          <ac:chgData name="Tsemach Mizrachi" userId="85fcc19c-b38c-410f-93a9-519990a4c1f0" providerId="ADAL" clId="{F7301F52-2653-4F42-8206-85DD798665E7}" dt="2023-03-15T20:31:54.953" v="162"/>
          <ac:picMkLst>
            <pc:docMk/>
            <pc:sldMk cId="479060525" sldId="434"/>
            <ac:picMk id="6" creationId="{D1FD2997-083E-A4E0-DFB7-3F1874209C32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15T20:52:51.348" v="564" actId="20577"/>
        <pc:sldMkLst>
          <pc:docMk/>
          <pc:sldMk cId="921705738" sldId="435"/>
        </pc:sldMkLst>
        <pc:spChg chg="mod">
          <ac:chgData name="Tsemach Mizrachi" userId="85fcc19c-b38c-410f-93a9-519990a4c1f0" providerId="ADAL" clId="{F7301F52-2653-4F42-8206-85DD798665E7}" dt="2023-03-15T20:38:44.556" v="226"/>
          <ac:spMkLst>
            <pc:docMk/>
            <pc:sldMk cId="921705738" sldId="435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2:51.348" v="564" actId="20577"/>
          <ac:spMkLst>
            <pc:docMk/>
            <pc:sldMk cId="921705738" sldId="435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5T20:50:49.332" v="536" actId="1076"/>
          <ac:spMkLst>
            <pc:docMk/>
            <pc:sldMk cId="921705738" sldId="435"/>
            <ac:spMk id="7" creationId="{08224AE2-6E4E-C20A-F543-5A1889875870}"/>
          </ac:spMkLst>
        </pc:spChg>
        <pc:spChg chg="del">
          <ac:chgData name="Tsemach Mizrachi" userId="85fcc19c-b38c-410f-93a9-519990a4c1f0" providerId="ADAL" clId="{F7301F52-2653-4F42-8206-85DD798665E7}" dt="2023-03-15T20:38:49.840" v="227" actId="478"/>
          <ac:spMkLst>
            <pc:docMk/>
            <pc:sldMk cId="921705738" sldId="435"/>
            <ac:spMk id="8" creationId="{CED05A6B-508F-3AAA-312D-7946ECB5C7DC}"/>
          </ac:spMkLst>
        </pc:spChg>
        <pc:grpChg chg="del">
          <ac:chgData name="Tsemach Mizrachi" userId="85fcc19c-b38c-410f-93a9-519990a4c1f0" providerId="ADAL" clId="{F7301F52-2653-4F42-8206-85DD798665E7}" dt="2023-03-15T20:38:50.657" v="228" actId="478"/>
          <ac:grpSpMkLst>
            <pc:docMk/>
            <pc:sldMk cId="921705738" sldId="435"/>
            <ac:grpSpMk id="4" creationId="{48E886AA-D462-E6A7-DE57-523A2B622275}"/>
          </ac:grpSpMkLst>
        </pc:grpChg>
      </pc:sldChg>
      <pc:sldChg chg="addSp delSp modSp add mod">
        <pc:chgData name="Tsemach Mizrachi" userId="85fcc19c-b38c-410f-93a9-519990a4c1f0" providerId="ADAL" clId="{F7301F52-2653-4F42-8206-85DD798665E7}" dt="2023-03-15T20:55:56.818" v="601" actId="1076"/>
        <pc:sldMkLst>
          <pc:docMk/>
          <pc:sldMk cId="1549520361" sldId="436"/>
        </pc:sldMkLst>
        <pc:spChg chg="mod">
          <ac:chgData name="Tsemach Mizrachi" userId="85fcc19c-b38c-410f-93a9-519990a4c1f0" providerId="ADAL" clId="{F7301F52-2653-4F42-8206-85DD798665E7}" dt="2023-03-15T20:52:32.176" v="559" actId="20577"/>
          <ac:spMkLst>
            <pc:docMk/>
            <pc:sldMk cId="1549520361" sldId="436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5T20:55:44.897" v="599" actId="20577"/>
          <ac:spMkLst>
            <pc:docMk/>
            <pc:sldMk cId="1549520361" sldId="436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5T20:52:56.045" v="565" actId="478"/>
          <ac:spMkLst>
            <pc:docMk/>
            <pc:sldMk cId="1549520361" sldId="436"/>
            <ac:spMk id="7" creationId="{08224AE2-6E4E-C20A-F543-5A1889875870}"/>
          </ac:spMkLst>
        </pc:spChg>
        <pc:picChg chg="add mod">
          <ac:chgData name="Tsemach Mizrachi" userId="85fcc19c-b38c-410f-93a9-519990a4c1f0" providerId="ADAL" clId="{F7301F52-2653-4F42-8206-85DD798665E7}" dt="2023-03-15T20:55:56.818" v="601" actId="1076"/>
          <ac:picMkLst>
            <pc:docMk/>
            <pc:sldMk cId="1549520361" sldId="436"/>
            <ac:picMk id="2050" creationId="{2CAFDD35-A054-E423-2926-47A8944F05D0}"/>
          </ac:picMkLst>
        </pc:picChg>
      </pc:sldChg>
      <pc:sldChg chg="addSp delSp modSp add mod">
        <pc:chgData name="Tsemach Mizrachi" userId="85fcc19c-b38c-410f-93a9-519990a4c1f0" providerId="ADAL" clId="{F7301F52-2653-4F42-8206-85DD798665E7}" dt="2023-03-20T07:25:44.790" v="7540" actId="6549"/>
        <pc:sldMkLst>
          <pc:docMk/>
          <pc:sldMk cId="4038767074" sldId="437"/>
        </pc:sldMkLst>
        <pc:spChg chg="mod">
          <ac:chgData name="Tsemach Mizrachi" userId="85fcc19c-b38c-410f-93a9-519990a4c1f0" providerId="ADAL" clId="{F7301F52-2653-4F42-8206-85DD798665E7}" dt="2023-03-16T06:32:29.490" v="921" actId="20577"/>
          <ac:spMkLst>
            <pc:docMk/>
            <pc:sldMk cId="4038767074" sldId="43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24:17.359" v="785" actId="20577"/>
          <ac:spMkLst>
            <pc:docMk/>
            <pc:sldMk cId="4038767074" sldId="437"/>
            <ac:spMk id="3" creationId="{B6577DE9-5F4B-414D-62FA-65860E1A8650}"/>
          </ac:spMkLst>
        </pc:spChg>
        <pc:spChg chg="del mod topLvl">
          <ac:chgData name="Tsemach Mizrachi" userId="85fcc19c-b38c-410f-93a9-519990a4c1f0" providerId="ADAL" clId="{F7301F52-2653-4F42-8206-85DD798665E7}" dt="2023-03-16T06:21:09.803" v="677" actId="478"/>
          <ac:spMkLst>
            <pc:docMk/>
            <pc:sldMk cId="4038767074" sldId="437"/>
            <ac:spMk id="5" creationId="{66A09EAC-83C9-E077-3AD3-E9520037E6FE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8" creationId="{117C6699-F719-34AB-064F-2C667B53D767}"/>
          </ac:spMkLst>
        </pc:spChg>
        <pc:spChg chg="del mod topLvl">
          <ac:chgData name="Tsemach Mizrachi" userId="85fcc19c-b38c-410f-93a9-519990a4c1f0" providerId="ADAL" clId="{F7301F52-2653-4F42-8206-85DD798665E7}" dt="2023-03-16T06:20:58.957" v="670" actId="478"/>
          <ac:spMkLst>
            <pc:docMk/>
            <pc:sldMk cId="4038767074" sldId="437"/>
            <ac:spMk id="10" creationId="{FF87601F-BB84-90C7-ED14-3B71D2CE0C8D}"/>
          </ac:spMkLst>
        </pc:spChg>
        <pc:spChg chg="del mod">
          <ac:chgData name="Tsemach Mizrachi" userId="85fcc19c-b38c-410f-93a9-519990a4c1f0" providerId="ADAL" clId="{F7301F52-2653-4F42-8206-85DD798665E7}" dt="2023-03-16T06:20:20.473" v="659" actId="478"/>
          <ac:spMkLst>
            <pc:docMk/>
            <pc:sldMk cId="4038767074" sldId="437"/>
            <ac:spMk id="16" creationId="{C8B4D6C6-1E8F-3C75-0887-DD4EE87F766D}"/>
          </ac:spMkLst>
        </pc:spChg>
        <pc:spChg chg="del mod topLvl">
          <ac:chgData name="Tsemach Mizrachi" userId="85fcc19c-b38c-410f-93a9-519990a4c1f0" providerId="ADAL" clId="{F7301F52-2653-4F42-8206-85DD798665E7}" dt="2023-03-16T06:20:55.249" v="668" actId="478"/>
          <ac:spMkLst>
            <pc:docMk/>
            <pc:sldMk cId="4038767074" sldId="437"/>
            <ac:spMk id="17" creationId="{DDE4DBBB-94D3-78CF-DD3B-8181BEACDC59}"/>
          </ac:spMkLst>
        </pc:spChg>
        <pc:spChg chg="del mod">
          <ac:chgData name="Tsemach Mizrachi" userId="85fcc19c-b38c-410f-93a9-519990a4c1f0" providerId="ADAL" clId="{F7301F52-2653-4F42-8206-85DD798665E7}" dt="2023-03-16T06:20:31.178" v="662" actId="478"/>
          <ac:spMkLst>
            <pc:docMk/>
            <pc:sldMk cId="4038767074" sldId="437"/>
            <ac:spMk id="19" creationId="{FB4AC529-7861-4695-EF83-753676DAD4CB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1" creationId="{9E6A98D1-0719-615E-28DF-362F4B3D9BA5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2" creationId="{F71B6BA6-2A25-5164-E1BB-5DF047006603}"/>
          </ac:spMkLst>
        </pc:spChg>
        <pc:spChg chg="mod topLvl">
          <ac:chgData name="Tsemach Mizrachi" userId="85fcc19c-b38c-410f-93a9-519990a4c1f0" providerId="ADAL" clId="{F7301F52-2653-4F42-8206-85DD798665E7}" dt="2023-03-16T06:24:00.605" v="749" actId="164"/>
          <ac:spMkLst>
            <pc:docMk/>
            <pc:sldMk cId="4038767074" sldId="437"/>
            <ac:spMk id="23" creationId="{0D289649-28D5-6735-D690-6B77A7F369E8}"/>
          </ac:spMkLst>
        </pc:spChg>
        <pc:spChg chg="add mod">
          <ac:chgData name="Tsemach Mizrachi" userId="85fcc19c-b38c-410f-93a9-519990a4c1f0" providerId="ADAL" clId="{F7301F52-2653-4F42-8206-85DD798665E7}" dt="2023-03-20T07:25:44.790" v="7540" actId="6549"/>
          <ac:spMkLst>
            <pc:docMk/>
            <pc:sldMk cId="4038767074" sldId="437"/>
            <ac:spMk id="47" creationId="{44A7DEC5-5E44-E162-23CC-22F023D9D862}"/>
          </ac:spMkLst>
        </pc:spChg>
        <pc:spChg chg="add mod">
          <ac:chgData name="Tsemach Mizrachi" userId="85fcc19c-b38c-410f-93a9-519990a4c1f0" providerId="ADAL" clId="{F7301F52-2653-4F42-8206-85DD798665E7}" dt="2023-03-16T06:30:37.312" v="902" actId="1035"/>
          <ac:spMkLst>
            <pc:docMk/>
            <pc:sldMk cId="4038767074" sldId="437"/>
            <ac:spMk id="48" creationId="{F9B4E99A-A605-DE40-6624-C790C4BD6D22}"/>
          </ac:spMkLst>
        </pc:spChg>
        <pc:spChg chg="add mod">
          <ac:chgData name="Tsemach Mizrachi" userId="85fcc19c-b38c-410f-93a9-519990a4c1f0" providerId="ADAL" clId="{F7301F52-2653-4F42-8206-85DD798665E7}" dt="2023-03-16T06:30:25.733" v="893" actId="164"/>
          <ac:spMkLst>
            <pc:docMk/>
            <pc:sldMk cId="4038767074" sldId="437"/>
            <ac:spMk id="49" creationId="{03E825BA-B07C-F5D4-EC95-353E5D5DF7E1}"/>
          </ac:spMkLst>
        </pc:spChg>
        <pc:spChg chg="add mod">
          <ac:chgData name="Tsemach Mizrachi" userId="85fcc19c-b38c-410f-93a9-519990a4c1f0" providerId="ADAL" clId="{F7301F52-2653-4F42-8206-85DD798665E7}" dt="2023-03-16T06:30:28.806" v="896" actId="1035"/>
          <ac:spMkLst>
            <pc:docMk/>
            <pc:sldMk cId="4038767074" sldId="437"/>
            <ac:spMk id="50" creationId="{3E19F210-F744-6B74-9DD2-F7D0A77A8C84}"/>
          </ac:spMkLst>
        </pc:spChg>
        <pc:grpChg chg="add del mod">
          <ac:chgData name="Tsemach Mizrachi" userId="85fcc19c-b38c-410f-93a9-519990a4c1f0" providerId="ADAL" clId="{F7301F52-2653-4F42-8206-85DD798665E7}" dt="2023-03-16T06:19:58.088" v="654" actId="165"/>
          <ac:grpSpMkLst>
            <pc:docMk/>
            <pc:sldMk cId="4038767074" sldId="437"/>
            <ac:grpSpMk id="4" creationId="{DF0BC4F1-50DC-C95D-931A-7E66E97AD18B}"/>
          </ac:grpSpMkLst>
        </pc:grpChg>
        <pc:grpChg chg="del mod topLvl">
          <ac:chgData name="Tsemach Mizrachi" userId="85fcc19c-b38c-410f-93a9-519990a4c1f0" providerId="ADAL" clId="{F7301F52-2653-4F42-8206-85DD798665E7}" dt="2023-03-16T06:20:06.185" v="655" actId="165"/>
          <ac:grpSpMkLst>
            <pc:docMk/>
            <pc:sldMk cId="4038767074" sldId="437"/>
            <ac:grpSpMk id="7" creationId="{20616CED-A890-E27E-2F8C-625A41EFEFB9}"/>
          </ac:grpSpMkLst>
        </pc:grpChg>
        <pc:grpChg chg="del mod topLvl">
          <ac:chgData name="Tsemach Mizrachi" userId="85fcc19c-b38c-410f-93a9-519990a4c1f0" providerId="ADAL" clId="{F7301F52-2653-4F42-8206-85DD798665E7}" dt="2023-03-16T06:20:10.096" v="656" actId="165"/>
          <ac:grpSpMkLst>
            <pc:docMk/>
            <pc:sldMk cId="4038767074" sldId="437"/>
            <ac:grpSpMk id="9" creationId="{6F0D6EB8-C567-201B-D863-C56483D6C89F}"/>
          </ac:grpSpMkLst>
        </pc:grpChg>
        <pc:grpChg chg="del mod topLvl">
          <ac:chgData name="Tsemach Mizrachi" userId="85fcc19c-b38c-410f-93a9-519990a4c1f0" providerId="ADAL" clId="{F7301F52-2653-4F42-8206-85DD798665E7}" dt="2023-03-16T06:20:27.756" v="661" actId="165"/>
          <ac:grpSpMkLst>
            <pc:docMk/>
            <pc:sldMk cId="4038767074" sldId="437"/>
            <ac:grpSpMk id="11" creationId="{87312773-57F6-04D7-357D-82DA5E51AF57}"/>
          </ac:grpSpMkLst>
        </pc:grpChg>
        <pc:grpChg chg="del mod topLvl">
          <ac:chgData name="Tsemach Mizrachi" userId="85fcc19c-b38c-410f-93a9-519990a4c1f0" providerId="ADAL" clId="{F7301F52-2653-4F42-8206-85DD798665E7}" dt="2023-03-16T06:20:36.323" v="663" actId="165"/>
          <ac:grpSpMkLst>
            <pc:docMk/>
            <pc:sldMk cId="4038767074" sldId="437"/>
            <ac:grpSpMk id="13" creationId="{5871DB9D-7C2A-ACDD-1E16-7EDF601D70BB}"/>
          </ac:grpSpMkLst>
        </pc:grpChg>
        <pc:grpChg chg="del mod topLvl">
          <ac:chgData name="Tsemach Mizrachi" userId="85fcc19c-b38c-410f-93a9-519990a4c1f0" providerId="ADAL" clId="{F7301F52-2653-4F42-8206-85DD798665E7}" dt="2023-03-16T06:20:45.999" v="664" actId="165"/>
          <ac:grpSpMkLst>
            <pc:docMk/>
            <pc:sldMk cId="4038767074" sldId="437"/>
            <ac:grpSpMk id="15" creationId="{0BD3710B-6F31-B000-604F-CA98FCBC8672}"/>
          </ac:grpSpMkLst>
        </pc:grpChg>
        <pc:grpChg chg="add mod">
          <ac:chgData name="Tsemach Mizrachi" userId="85fcc19c-b38c-410f-93a9-519990a4c1f0" providerId="ADAL" clId="{F7301F52-2653-4F42-8206-85DD798665E7}" dt="2023-03-16T06:26:24.677" v="786" actId="1076"/>
          <ac:grpSpMkLst>
            <pc:docMk/>
            <pc:sldMk cId="4038767074" sldId="437"/>
            <ac:grpSpMk id="45" creationId="{B771575E-FAFC-1588-FCC4-58E7170E5855}"/>
          </ac:grpSpMkLst>
        </pc:grpChg>
        <pc:grpChg chg="add mod">
          <ac:chgData name="Tsemach Mizrachi" userId="85fcc19c-b38c-410f-93a9-519990a4c1f0" providerId="ADAL" clId="{F7301F52-2653-4F42-8206-85DD798665E7}" dt="2023-03-16T06:30:25.733" v="893" actId="164"/>
          <ac:grpSpMkLst>
            <pc:docMk/>
            <pc:sldMk cId="4038767074" sldId="437"/>
            <ac:grpSpMk id="51" creationId="{3AB6DC5D-12D7-8087-7CAF-078444451309}"/>
          </ac:grpSpMkLst>
        </pc:grpChg>
        <pc:picChg chg="del">
          <ac:chgData name="Tsemach Mizrachi" userId="85fcc19c-b38c-410f-93a9-519990a4c1f0" providerId="ADAL" clId="{F7301F52-2653-4F42-8206-85DD798665E7}" dt="2023-03-15T20:56:40.762" v="607" actId="478"/>
          <ac:picMkLst>
            <pc:docMk/>
            <pc:sldMk cId="4038767074" sldId="437"/>
            <ac:picMk id="2050" creationId="{2CAFDD35-A054-E423-2926-47A8944F05D0}"/>
          </ac:picMkLst>
        </pc:picChg>
        <pc:cxnChg chg="del mod topLvl">
          <ac:chgData name="Tsemach Mizrachi" userId="85fcc19c-b38c-410f-93a9-519990a4c1f0" providerId="ADAL" clId="{F7301F52-2653-4F42-8206-85DD798665E7}" dt="2023-03-16T06:21:17.833" v="683" actId="478"/>
          <ac:cxnSpMkLst>
            <pc:docMk/>
            <pc:sldMk cId="4038767074" sldId="437"/>
            <ac:cxnSpMk id="6" creationId="{3D47DCAC-42ED-FB4B-0A9F-4A0694D6B9FF}"/>
          </ac:cxnSpMkLst>
        </pc:cxnChg>
        <pc:cxnChg chg="del mod topLvl">
          <ac:chgData name="Tsemach Mizrachi" userId="85fcc19c-b38c-410f-93a9-519990a4c1f0" providerId="ADAL" clId="{F7301F52-2653-4F42-8206-85DD798665E7}" dt="2023-03-16T06:21:01.466" v="672" actId="478"/>
          <ac:cxnSpMkLst>
            <pc:docMk/>
            <pc:sldMk cId="4038767074" sldId="437"/>
            <ac:cxnSpMk id="12" creationId="{F2F6EAFB-E790-C68D-A1B8-A4DA60DF98C7}"/>
          </ac:cxnSpMkLst>
        </pc:cxnChg>
        <pc:cxnChg chg="del mod topLvl">
          <ac:chgData name="Tsemach Mizrachi" userId="85fcc19c-b38c-410f-93a9-519990a4c1f0" providerId="ADAL" clId="{F7301F52-2653-4F42-8206-85DD798665E7}" dt="2023-03-16T06:21:00.118" v="671" actId="478"/>
          <ac:cxnSpMkLst>
            <pc:docMk/>
            <pc:sldMk cId="4038767074" sldId="437"/>
            <ac:cxnSpMk id="14" creationId="{CE736A59-FC3C-D63F-729D-6E1FF30DF1F3}"/>
          </ac:cxnSpMkLst>
        </pc:cxnChg>
        <pc:cxnChg chg="del mod">
          <ac:chgData name="Tsemach Mizrachi" userId="85fcc19c-b38c-410f-93a9-519990a4c1f0" providerId="ADAL" clId="{F7301F52-2653-4F42-8206-85DD798665E7}" dt="2023-03-16T06:20:14.864" v="657" actId="478"/>
          <ac:cxnSpMkLst>
            <pc:docMk/>
            <pc:sldMk cId="4038767074" sldId="437"/>
            <ac:cxnSpMk id="18" creationId="{75219312-A33B-B74E-3AE7-46F389BFB8E8}"/>
          </ac:cxnSpMkLst>
        </pc:cxnChg>
        <pc:cxnChg chg="del mod topLvl">
          <ac:chgData name="Tsemach Mizrachi" userId="85fcc19c-b38c-410f-93a9-519990a4c1f0" providerId="ADAL" clId="{F7301F52-2653-4F42-8206-85DD798665E7}" dt="2023-03-16T06:21:02.938" v="673" actId="478"/>
          <ac:cxnSpMkLst>
            <pc:docMk/>
            <pc:sldMk cId="4038767074" sldId="437"/>
            <ac:cxnSpMk id="20" creationId="{890535D0-08AD-E40B-490D-F611533A723E}"/>
          </ac:cxnSpMkLst>
        </pc:cxnChg>
        <pc:cxnChg chg="del mod topLvl">
          <ac:chgData name="Tsemach Mizrachi" userId="85fcc19c-b38c-410f-93a9-519990a4c1f0" providerId="ADAL" clId="{F7301F52-2653-4F42-8206-85DD798665E7}" dt="2023-03-16T06:21:04.857" v="675" actId="478"/>
          <ac:cxnSpMkLst>
            <pc:docMk/>
            <pc:sldMk cId="4038767074" sldId="437"/>
            <ac:cxnSpMk id="24" creationId="{621A23E0-AC98-4454-D438-638D2972A460}"/>
          </ac:cxnSpMkLst>
        </pc:cxnChg>
        <pc:cxnChg chg="del mod topLvl">
          <ac:chgData name="Tsemach Mizrachi" userId="85fcc19c-b38c-410f-93a9-519990a4c1f0" providerId="ADAL" clId="{F7301F52-2653-4F42-8206-85DD798665E7}" dt="2023-03-16T06:20:52.949" v="667" actId="478"/>
          <ac:cxnSpMkLst>
            <pc:docMk/>
            <pc:sldMk cId="4038767074" sldId="437"/>
            <ac:cxnSpMk id="25" creationId="{5B8B3F2E-CB99-C513-2E88-5241717E0DD3}"/>
          </ac:cxnSpMkLst>
        </pc:cxnChg>
        <pc:cxnChg chg="del mod topLvl">
          <ac:chgData name="Tsemach Mizrachi" userId="85fcc19c-b38c-410f-93a9-519990a4c1f0" providerId="ADAL" clId="{F7301F52-2653-4F42-8206-85DD798665E7}" dt="2023-03-16T06:21:05.890" v="676" actId="478"/>
          <ac:cxnSpMkLst>
            <pc:docMk/>
            <pc:sldMk cId="4038767074" sldId="437"/>
            <ac:cxnSpMk id="26" creationId="{0432FFC5-1DC4-E7FC-BF7D-4D5632EF9B53}"/>
          </ac:cxnSpMkLst>
        </pc:cxnChg>
        <pc:cxnChg chg="del mod topLvl">
          <ac:chgData name="Tsemach Mizrachi" userId="85fcc19c-b38c-410f-93a9-519990a4c1f0" providerId="ADAL" clId="{F7301F52-2653-4F42-8206-85DD798665E7}" dt="2023-03-16T06:21:03.873" v="674" actId="478"/>
          <ac:cxnSpMkLst>
            <pc:docMk/>
            <pc:sldMk cId="4038767074" sldId="437"/>
            <ac:cxnSpMk id="27" creationId="{0E849760-C4BA-59F0-1FC2-52ED10DF378D}"/>
          </ac:cxnSpMkLst>
        </pc:cxnChg>
        <pc:cxnChg chg="del mod">
          <ac:chgData name="Tsemach Mizrachi" userId="85fcc19c-b38c-410f-93a9-519990a4c1f0" providerId="ADAL" clId="{F7301F52-2653-4F42-8206-85DD798665E7}" dt="2023-03-16T06:20:18.201" v="658" actId="478"/>
          <ac:cxnSpMkLst>
            <pc:docMk/>
            <pc:sldMk cId="4038767074" sldId="437"/>
            <ac:cxnSpMk id="28" creationId="{2BCF0A10-1EB3-2183-98D1-FF8E68C315CD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29" creationId="{FB65EE34-DB20-09FE-0AFA-1B86A1319E67}"/>
          </ac:cxnSpMkLst>
        </pc:cxnChg>
        <pc:cxnChg chg="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0" creationId="{8C368065-9106-9936-498E-78FFCE10E566}"/>
          </ac:cxnSpMkLst>
        </pc:cxnChg>
        <pc:cxnChg chg="add del mod topLvl">
          <ac:chgData name="Tsemach Mizrachi" userId="85fcc19c-b38c-410f-93a9-519990a4c1f0" providerId="ADAL" clId="{F7301F52-2653-4F42-8206-85DD798665E7}" dt="2023-03-16T06:24:00.605" v="749" actId="164"/>
          <ac:cxnSpMkLst>
            <pc:docMk/>
            <pc:sldMk cId="4038767074" sldId="437"/>
            <ac:cxnSpMk id="31" creationId="{8C135951-55C3-E63D-A72F-0E03E0060F59}"/>
          </ac:cxnSpMkLst>
        </pc:cxnChg>
      </pc:sldChg>
      <pc:sldChg chg="addSp delSp modSp add mod">
        <pc:chgData name="Tsemach Mizrachi" userId="85fcc19c-b38c-410f-93a9-519990a4c1f0" providerId="ADAL" clId="{F7301F52-2653-4F42-8206-85DD798665E7}" dt="2023-03-16T06:50:47.964" v="1341" actId="1076"/>
        <pc:sldMkLst>
          <pc:docMk/>
          <pc:sldMk cId="1143690472" sldId="438"/>
        </pc:sldMkLst>
        <pc:spChg chg="mod">
          <ac:chgData name="Tsemach Mizrachi" userId="85fcc19c-b38c-410f-93a9-519990a4c1f0" providerId="ADAL" clId="{F7301F52-2653-4F42-8206-85DD798665E7}" dt="2023-03-16T06:32:47.485" v="936" actId="20577"/>
          <ac:spMkLst>
            <pc:docMk/>
            <pc:sldMk cId="1143690472" sldId="438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06:49:02.764" v="1324" actId="14100"/>
          <ac:spMkLst>
            <pc:docMk/>
            <pc:sldMk cId="1143690472" sldId="438"/>
            <ac:spMk id="3" creationId="{B6577DE9-5F4B-414D-62FA-65860E1A8650}"/>
          </ac:spMkLst>
        </pc:spChg>
        <pc:spChg chg="add mod">
          <ac:chgData name="Tsemach Mizrachi" userId="85fcc19c-b38c-410f-93a9-519990a4c1f0" providerId="ADAL" clId="{F7301F52-2653-4F42-8206-85DD798665E7}" dt="2023-03-16T06:35:27.692" v="1010" actId="20577"/>
          <ac:spMkLst>
            <pc:docMk/>
            <pc:sldMk cId="1143690472" sldId="438"/>
            <ac:spMk id="4" creationId="{7CA4CB9F-3091-F586-06DA-44B130DB3FC8}"/>
          </ac:spMkLst>
        </pc:spChg>
        <pc:spChg chg="add mod">
          <ac:chgData name="Tsemach Mizrachi" userId="85fcc19c-b38c-410f-93a9-519990a4c1f0" providerId="ADAL" clId="{F7301F52-2653-4F42-8206-85DD798665E7}" dt="2023-03-16T06:38:55.765" v="1077" actId="20577"/>
          <ac:spMkLst>
            <pc:docMk/>
            <pc:sldMk cId="1143690472" sldId="438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06:41:30.603" v="1106" actId="1076"/>
          <ac:spMkLst>
            <pc:docMk/>
            <pc:sldMk cId="1143690472" sldId="438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16T06:48:17.200" v="1317" actId="1035"/>
          <ac:spMkLst>
            <pc:docMk/>
            <pc:sldMk cId="1143690472" sldId="438"/>
            <ac:spMk id="7" creationId="{809FB6D0-91D0-8E4E-2D02-FA466F0579B7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8" creationId="{117C6699-F719-34AB-064F-2C667B53D767}"/>
          </ac:spMkLst>
        </pc:spChg>
        <pc:spChg chg="add del mod">
          <ac:chgData name="Tsemach Mizrachi" userId="85fcc19c-b38c-410f-93a9-519990a4c1f0" providerId="ADAL" clId="{F7301F52-2653-4F42-8206-85DD798665E7}" dt="2023-03-16T06:45:21.156" v="1265"/>
          <ac:spMkLst>
            <pc:docMk/>
            <pc:sldMk cId="1143690472" sldId="438"/>
            <ac:spMk id="9" creationId="{82C0D10A-568B-2975-9630-A7B904E23AFC}"/>
          </ac:spMkLst>
        </pc:spChg>
        <pc:spChg chg="add del mod">
          <ac:chgData name="Tsemach Mizrachi" userId="85fcc19c-b38c-410f-93a9-519990a4c1f0" providerId="ADAL" clId="{F7301F52-2653-4F42-8206-85DD798665E7}" dt="2023-03-16T06:46:18.362" v="1284"/>
          <ac:spMkLst>
            <pc:docMk/>
            <pc:sldMk cId="1143690472" sldId="438"/>
            <ac:spMk id="10" creationId="{878DE74E-C2FC-1F59-67B3-E74736947B43}"/>
          </ac:spMkLst>
        </pc:spChg>
        <pc:spChg chg="add mod">
          <ac:chgData name="Tsemach Mizrachi" userId="85fcc19c-b38c-410f-93a9-519990a4c1f0" providerId="ADAL" clId="{F7301F52-2653-4F42-8206-85DD798665E7}" dt="2023-03-16T06:49:11.894" v="1326" actId="1076"/>
          <ac:spMkLst>
            <pc:docMk/>
            <pc:sldMk cId="1143690472" sldId="438"/>
            <ac:spMk id="12" creationId="{B8BD4B01-C66A-B939-41F6-79A74935268E}"/>
          </ac:spMkLst>
        </pc:spChg>
        <pc:spChg chg="add mod">
          <ac:chgData name="Tsemach Mizrachi" userId="85fcc19c-b38c-410f-93a9-519990a4c1f0" providerId="ADAL" clId="{F7301F52-2653-4F42-8206-85DD798665E7}" dt="2023-03-16T06:50:47.964" v="1341" actId="1076"/>
          <ac:spMkLst>
            <pc:docMk/>
            <pc:sldMk cId="1143690472" sldId="438"/>
            <ac:spMk id="14" creationId="{55F380A4-0F12-3937-6974-E8930790CAC1}"/>
          </ac:spMkLst>
        </pc:spChg>
        <pc:spChg chg="mod">
          <ac:chgData name="Tsemach Mizrachi" userId="85fcc19c-b38c-410f-93a9-519990a4c1f0" providerId="ADAL" clId="{F7301F52-2653-4F42-8206-85DD798665E7}" dt="2023-03-16T06:43:17.113" v="1223" actId="1037"/>
          <ac:spMkLst>
            <pc:docMk/>
            <pc:sldMk cId="1143690472" sldId="438"/>
            <ac:spMk id="21" creationId="{9E6A98D1-0719-615E-28DF-362F4B3D9BA5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2" creationId="{F71B6BA6-2A25-5164-E1BB-5DF047006603}"/>
          </ac:spMkLst>
        </pc:spChg>
        <pc:spChg chg="mod">
          <ac:chgData name="Tsemach Mizrachi" userId="85fcc19c-b38c-410f-93a9-519990a4c1f0" providerId="ADAL" clId="{F7301F52-2653-4F42-8206-85DD798665E7}" dt="2023-03-16T06:43:10.631" v="1208"/>
          <ac:spMkLst>
            <pc:docMk/>
            <pc:sldMk cId="1143690472" sldId="438"/>
            <ac:spMk id="23" creationId="{0D289649-28D5-6735-D690-6B77A7F369E8}"/>
          </ac:spMkLst>
        </pc:spChg>
        <pc:spChg chg="mod">
          <ac:chgData name="Tsemach Mizrachi" userId="85fcc19c-b38c-410f-93a9-519990a4c1f0" providerId="ADAL" clId="{F7301F52-2653-4F42-8206-85DD798665E7}" dt="2023-03-16T06:35:12.823" v="1004" actId="14100"/>
          <ac:spMkLst>
            <pc:docMk/>
            <pc:sldMk cId="1143690472" sldId="438"/>
            <ac:spMk id="47" creationId="{44A7DEC5-5E44-E162-23CC-22F023D9D862}"/>
          </ac:spMkLst>
        </pc:spChg>
        <pc:spChg chg="del mod">
          <ac:chgData name="Tsemach Mizrachi" userId="85fcc19c-b38c-410f-93a9-519990a4c1f0" providerId="ADAL" clId="{F7301F52-2653-4F42-8206-85DD798665E7}" dt="2023-03-16T06:48:30.469" v="1319" actId="478"/>
          <ac:spMkLst>
            <pc:docMk/>
            <pc:sldMk cId="1143690472" sldId="438"/>
            <ac:spMk id="48" creationId="{F9B4E99A-A605-DE40-6624-C790C4BD6D22}"/>
          </ac:spMkLst>
        </pc:spChg>
        <pc:spChg chg="del">
          <ac:chgData name="Tsemach Mizrachi" userId="85fcc19c-b38c-410f-93a9-519990a4c1f0" providerId="ADAL" clId="{F7301F52-2653-4F42-8206-85DD798665E7}" dt="2023-03-16T06:48:38.618" v="1322" actId="478"/>
          <ac:spMkLst>
            <pc:docMk/>
            <pc:sldMk cId="1143690472" sldId="438"/>
            <ac:spMk id="49" creationId="{03E825BA-B07C-F5D4-EC95-353E5D5DF7E1}"/>
          </ac:spMkLst>
        </pc:spChg>
        <pc:spChg chg="mod">
          <ac:chgData name="Tsemach Mizrachi" userId="85fcc19c-b38c-410f-93a9-519990a4c1f0" providerId="ADAL" clId="{F7301F52-2653-4F42-8206-85DD798665E7}" dt="2023-03-16T06:36:53.690" v="1069" actId="20577"/>
          <ac:spMkLst>
            <pc:docMk/>
            <pc:sldMk cId="1143690472" sldId="438"/>
            <ac:spMk id="50" creationId="{3E19F210-F744-6B74-9DD2-F7D0A77A8C84}"/>
          </ac:spMkLst>
        </pc:spChg>
        <pc:grpChg chg="mod">
          <ac:chgData name="Tsemach Mizrachi" userId="85fcc19c-b38c-410f-93a9-519990a4c1f0" providerId="ADAL" clId="{F7301F52-2653-4F42-8206-85DD798665E7}" dt="2023-03-16T06:43:10.631" v="1208"/>
          <ac:grpSpMkLst>
            <pc:docMk/>
            <pc:sldMk cId="1143690472" sldId="438"/>
            <ac:grpSpMk id="45" creationId="{B771575E-FAFC-1588-FCC4-58E7170E5855}"/>
          </ac:grpSpMkLst>
        </pc:grpChg>
        <pc:grpChg chg="add del mod">
          <ac:chgData name="Tsemach Mizrachi" userId="85fcc19c-b38c-410f-93a9-519990a4c1f0" providerId="ADAL" clId="{F7301F52-2653-4F42-8206-85DD798665E7}" dt="2023-03-16T06:48:35.175" v="1321" actId="478"/>
          <ac:grpSpMkLst>
            <pc:docMk/>
            <pc:sldMk cId="1143690472" sldId="438"/>
            <ac:grpSpMk id="51" creationId="{3AB6DC5D-12D7-8087-7CAF-078444451309}"/>
          </ac:grpSpMkLst>
        </pc:grp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0" creationId="{8C368065-9106-9936-498E-78FFCE10E566}"/>
          </ac:cxnSpMkLst>
        </pc:cxnChg>
        <pc:cxnChg chg="mod">
          <ac:chgData name="Tsemach Mizrachi" userId="85fcc19c-b38c-410f-93a9-519990a4c1f0" providerId="ADAL" clId="{F7301F52-2653-4F42-8206-85DD798665E7}" dt="2023-03-16T06:43:10.631" v="1208"/>
          <ac:cxnSpMkLst>
            <pc:docMk/>
            <pc:sldMk cId="1143690472" sldId="438"/>
            <ac:cxnSpMk id="31" creationId="{8C135951-55C3-E63D-A72F-0E03E0060F59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16T06:53:47.999" v="1368" actId="1035"/>
        <pc:sldMkLst>
          <pc:docMk/>
          <pc:sldMk cId="4245489275" sldId="439"/>
        </pc:sldMkLst>
        <pc:spChg chg="del mod">
          <ac:chgData name="Tsemach Mizrachi" userId="85fcc19c-b38c-410f-93a9-519990a4c1f0" providerId="ADAL" clId="{F7301F52-2653-4F42-8206-85DD798665E7}" dt="2023-03-16T06:51:50.467" v="1353"/>
          <ac:spMkLst>
            <pc:docMk/>
            <pc:sldMk cId="4245489275" sldId="439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1:12.056" v="1345" actId="478"/>
          <ac:spMkLst>
            <pc:docMk/>
            <pc:sldMk cId="4245489275" sldId="439"/>
            <ac:spMk id="4" creationId="{7CA4CB9F-3091-F586-06DA-44B130DB3FC8}"/>
          </ac:spMkLst>
        </pc:spChg>
        <pc:spChg chg="del">
          <ac:chgData name="Tsemach Mizrachi" userId="85fcc19c-b38c-410f-93a9-519990a4c1f0" providerId="ADAL" clId="{F7301F52-2653-4F42-8206-85DD798665E7}" dt="2023-03-16T06:51:16.702" v="1347" actId="478"/>
          <ac:spMkLst>
            <pc:docMk/>
            <pc:sldMk cId="4245489275" sldId="439"/>
            <ac:spMk id="5" creationId="{00F42535-3975-D778-2BF0-A52AB4B8A21E}"/>
          </ac:spMkLst>
        </pc:spChg>
        <pc:spChg chg="del">
          <ac:chgData name="Tsemach Mizrachi" userId="85fcc19c-b38c-410f-93a9-519990a4c1f0" providerId="ADAL" clId="{F7301F52-2653-4F42-8206-85DD798665E7}" dt="2023-03-16T06:51:18.754" v="1348" actId="478"/>
          <ac:spMkLst>
            <pc:docMk/>
            <pc:sldMk cId="4245489275" sldId="439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1:23.610" v="1350" actId="478"/>
          <ac:spMkLst>
            <pc:docMk/>
            <pc:sldMk cId="4245489275" sldId="439"/>
            <ac:spMk id="7" creationId="{809FB6D0-91D0-8E4E-2D02-FA466F0579B7}"/>
          </ac:spMkLst>
        </pc:spChg>
        <pc:spChg chg="del">
          <ac:chgData name="Tsemach Mizrachi" userId="85fcc19c-b38c-410f-93a9-519990a4c1f0" providerId="ADAL" clId="{F7301F52-2653-4F42-8206-85DD798665E7}" dt="2023-03-16T06:51:25.214" v="1351" actId="478"/>
          <ac:spMkLst>
            <pc:docMk/>
            <pc:sldMk cId="4245489275" sldId="439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1:27.403" v="1352" actId="478"/>
          <ac:spMkLst>
            <pc:docMk/>
            <pc:sldMk cId="4245489275" sldId="439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1:10.006" v="1344" actId="478"/>
          <ac:spMkLst>
            <pc:docMk/>
            <pc:sldMk cId="4245489275" sldId="439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1:13.943" v="1346" actId="478"/>
          <ac:spMkLst>
            <pc:docMk/>
            <pc:sldMk cId="4245489275" sldId="439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1:21.705" v="1349" actId="478"/>
          <ac:grpSpMkLst>
            <pc:docMk/>
            <pc:sldMk cId="4245489275" sldId="439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1:10.006" v="1344" actId="478"/>
          <ac:grpSpMkLst>
            <pc:docMk/>
            <pc:sldMk cId="4245489275" sldId="439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06:53:47.999" v="1368" actId="1035"/>
          <ac:picMkLst>
            <pc:docMk/>
            <pc:sldMk cId="4245489275" sldId="439"/>
            <ac:picMk id="9" creationId="{D8BA6C09-DD06-4DE8-60E9-602EBFECA5F8}"/>
          </ac:picMkLst>
        </pc:pic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1:21.705" v="1349" actId="478"/>
          <ac:cxnSpMkLst>
            <pc:docMk/>
            <pc:sldMk cId="4245489275" sldId="439"/>
            <ac:cxnSpMk id="30" creationId="{8C368065-9106-9936-498E-78FFCE10E566}"/>
          </ac:cxnSpMkLst>
        </pc:cxnChg>
      </pc:sldChg>
      <pc:sldChg chg="addSp delSp modSp add mod ord">
        <pc:chgData name="Tsemach Mizrachi" userId="85fcc19c-b38c-410f-93a9-519990a4c1f0" providerId="ADAL" clId="{F7301F52-2653-4F42-8206-85DD798665E7}" dt="2023-03-16T16:08:43.696" v="2173" actId="14100"/>
        <pc:sldMkLst>
          <pc:docMk/>
          <pc:sldMk cId="2879851571" sldId="440"/>
        </pc:sldMkLst>
        <pc:spChg chg="mod">
          <ac:chgData name="Tsemach Mizrachi" userId="85fcc19c-b38c-410f-93a9-519990a4c1f0" providerId="ADAL" clId="{F7301F52-2653-4F42-8206-85DD798665E7}" dt="2023-03-16T16:06:44.917" v="2112" actId="1076"/>
          <ac:spMkLst>
            <pc:docMk/>
            <pc:sldMk cId="2879851571" sldId="440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57:22.524" v="1893" actId="1076"/>
          <ac:spMkLst>
            <pc:docMk/>
            <pc:sldMk cId="2879851571" sldId="44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6T06:54:13.897" v="1379" actId="478"/>
          <ac:spMkLst>
            <pc:docMk/>
            <pc:sldMk cId="2879851571" sldId="440"/>
            <ac:spMk id="4" creationId="{7CA4CB9F-3091-F586-06DA-44B130DB3FC8}"/>
          </ac:spMkLst>
        </pc:spChg>
        <pc:spChg chg="add mod ord">
          <ac:chgData name="Tsemach Mizrachi" userId="85fcc19c-b38c-410f-93a9-519990a4c1f0" providerId="ADAL" clId="{F7301F52-2653-4F42-8206-85DD798665E7}" dt="2023-03-16T16:08:40.370" v="2172" actId="166"/>
          <ac:spMkLst>
            <pc:docMk/>
            <pc:sldMk cId="2879851571" sldId="440"/>
            <ac:spMk id="4" creationId="{FFB56CC7-2619-1167-1610-B552299C16CE}"/>
          </ac:spMkLst>
        </pc:spChg>
        <pc:spChg chg="del">
          <ac:chgData name="Tsemach Mizrachi" userId="85fcc19c-b38c-410f-93a9-519990a4c1f0" providerId="ADAL" clId="{F7301F52-2653-4F42-8206-85DD798665E7}" dt="2023-03-16T06:54:17.227" v="1381" actId="478"/>
          <ac:spMkLst>
            <pc:docMk/>
            <pc:sldMk cId="2879851571" sldId="440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6T16:08:10.720" v="2165" actId="14100"/>
          <ac:spMkLst>
            <pc:docMk/>
            <pc:sldMk cId="2879851571" sldId="440"/>
            <ac:spMk id="6" creationId="{2705CF80-B356-F3A2-B9BB-E5CE40509E92}"/>
          </ac:spMkLst>
        </pc:spChg>
        <pc:spChg chg="del">
          <ac:chgData name="Tsemach Mizrachi" userId="85fcc19c-b38c-410f-93a9-519990a4c1f0" providerId="ADAL" clId="{F7301F52-2653-4F42-8206-85DD798665E7}" dt="2023-03-16T06:54:21.464" v="1383" actId="478"/>
          <ac:spMkLst>
            <pc:docMk/>
            <pc:sldMk cId="2879851571" sldId="440"/>
            <ac:spMk id="6" creationId="{391A2944-FF6D-921E-AEED-AD4938EA31FF}"/>
          </ac:spMkLst>
        </pc:spChg>
        <pc:spChg chg="del">
          <ac:chgData name="Tsemach Mizrachi" userId="85fcc19c-b38c-410f-93a9-519990a4c1f0" providerId="ADAL" clId="{F7301F52-2653-4F42-8206-85DD798665E7}" dt="2023-03-16T06:54:22.936" v="1384" actId="478"/>
          <ac:spMkLst>
            <pc:docMk/>
            <pc:sldMk cId="2879851571" sldId="440"/>
            <ac:spMk id="7" creationId="{809FB6D0-91D0-8E4E-2D02-FA466F0579B7}"/>
          </ac:spMkLst>
        </pc:spChg>
        <pc:spChg chg="add del mod">
          <ac:chgData name="Tsemach Mizrachi" userId="85fcc19c-b38c-410f-93a9-519990a4c1f0" providerId="ADAL" clId="{F7301F52-2653-4F42-8206-85DD798665E7}" dt="2023-03-16T15:57:37.594" v="1896" actId="478"/>
          <ac:spMkLst>
            <pc:docMk/>
            <pc:sldMk cId="2879851571" sldId="440"/>
            <ac:spMk id="9" creationId="{D21FF368-78C6-51E1-413F-37FA778CB615}"/>
          </ac:spMkLst>
        </pc:spChg>
        <pc:spChg chg="del">
          <ac:chgData name="Tsemach Mizrachi" userId="85fcc19c-b38c-410f-93a9-519990a4c1f0" providerId="ADAL" clId="{F7301F52-2653-4F42-8206-85DD798665E7}" dt="2023-03-16T06:54:24.194" v="1385" actId="478"/>
          <ac:spMkLst>
            <pc:docMk/>
            <pc:sldMk cId="2879851571" sldId="440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06:54:25.624" v="1386" actId="478"/>
          <ac:spMkLst>
            <pc:docMk/>
            <pc:sldMk cId="2879851571" sldId="440"/>
            <ac:spMk id="14" creationId="{55F380A4-0F12-3937-6974-E8930790CAC1}"/>
          </ac:spMkLst>
        </pc:spChg>
        <pc:spChg chg="del topLvl">
          <ac:chgData name="Tsemach Mizrachi" userId="85fcc19c-b38c-410f-93a9-519990a4c1f0" providerId="ADAL" clId="{F7301F52-2653-4F42-8206-85DD798665E7}" dt="2023-03-16T06:54:05.174" v="1371" actId="478"/>
          <ac:spMkLst>
            <pc:docMk/>
            <pc:sldMk cId="2879851571" sldId="440"/>
            <ac:spMk id="47" creationId="{44A7DEC5-5E44-E162-23CC-22F023D9D862}"/>
          </ac:spMkLst>
        </pc:spChg>
        <pc:spChg chg="del topLvl">
          <ac:chgData name="Tsemach Mizrachi" userId="85fcc19c-b38c-410f-93a9-519990a4c1f0" providerId="ADAL" clId="{F7301F52-2653-4F42-8206-85DD798665E7}" dt="2023-03-16T06:54:15.570" v="1380" actId="478"/>
          <ac:spMkLst>
            <pc:docMk/>
            <pc:sldMk cId="2879851571" sldId="440"/>
            <ac:spMk id="50" creationId="{3E19F210-F744-6B74-9DD2-F7D0A77A8C84}"/>
          </ac:spMkLst>
        </pc:spChg>
        <pc:grpChg chg="del">
          <ac:chgData name="Tsemach Mizrachi" userId="85fcc19c-b38c-410f-93a9-519990a4c1f0" providerId="ADAL" clId="{F7301F52-2653-4F42-8206-85DD798665E7}" dt="2023-03-16T06:54:19.045" v="1382" actId="478"/>
          <ac:grpSpMkLst>
            <pc:docMk/>
            <pc:sldMk cId="2879851571" sldId="440"/>
            <ac:grpSpMk id="45" creationId="{B771575E-FAFC-1588-FCC4-58E7170E5855}"/>
          </ac:grpSpMkLst>
        </pc:grpChg>
        <pc:grpChg chg="del">
          <ac:chgData name="Tsemach Mizrachi" userId="85fcc19c-b38c-410f-93a9-519990a4c1f0" providerId="ADAL" clId="{F7301F52-2653-4F42-8206-85DD798665E7}" dt="2023-03-16T06:54:05.174" v="1371" actId="478"/>
          <ac:grpSpMkLst>
            <pc:docMk/>
            <pc:sldMk cId="2879851571" sldId="440"/>
            <ac:grpSpMk id="51" creationId="{3AB6DC5D-12D7-8087-7CAF-078444451309}"/>
          </ac:grpSpMkLst>
        </pc:grpChg>
        <pc:graphicFrameChg chg="add del mod">
          <ac:chgData name="Tsemach Mizrachi" userId="85fcc19c-b38c-410f-93a9-519990a4c1f0" providerId="ADAL" clId="{F7301F52-2653-4F42-8206-85DD798665E7}" dt="2023-03-16T15:56:02.049" v="1875" actId="478"/>
          <ac:graphicFrameMkLst>
            <pc:docMk/>
            <pc:sldMk cId="2879851571" sldId="440"/>
            <ac:graphicFrameMk id="7" creationId="{01BB6330-47A6-C896-7B5D-42B49A17F6FB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6T15:57:37.594" v="1896" actId="478"/>
          <ac:graphicFrameMkLst>
            <pc:docMk/>
            <pc:sldMk cId="2879851571" sldId="440"/>
            <ac:graphicFrameMk id="8" creationId="{2DA4795F-1AE9-ED15-5F0F-2696C5B1060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6T16:08:00.690" v="2163" actId="3064"/>
          <ac:graphicFrameMkLst>
            <pc:docMk/>
            <pc:sldMk cId="2879851571" sldId="440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6T16:08:43.696" v="2173" actId="14100"/>
          <ac:picMkLst>
            <pc:docMk/>
            <pc:sldMk cId="2879851571" sldId="440"/>
            <ac:picMk id="3074" creationId="{8C33FBB9-01AE-ED90-88A5-0F597BF7C690}"/>
          </ac:picMkLst>
        </pc:picChg>
        <pc:picChg chg="add del mod">
          <ac:chgData name="Tsemach Mizrachi" userId="85fcc19c-b38c-410f-93a9-519990a4c1f0" providerId="ADAL" clId="{F7301F52-2653-4F42-8206-85DD798665E7}" dt="2023-03-16T15:56:31.371" v="1883" actId="478"/>
          <ac:picMkLst>
            <pc:docMk/>
            <pc:sldMk cId="2879851571" sldId="440"/>
            <ac:picMk id="3075" creationId="{555DCE4E-1C66-9059-1F42-A56EC5A0C673}"/>
          </ac:picMkLst>
        </pc:picChg>
        <pc:picChg chg="add del mod">
          <ac:chgData name="Tsemach Mizrachi" userId="85fcc19c-b38c-410f-93a9-519990a4c1f0" providerId="ADAL" clId="{F7301F52-2653-4F42-8206-85DD798665E7}" dt="2023-03-16T15:56:27.445" v="1882" actId="478"/>
          <ac:picMkLst>
            <pc:docMk/>
            <pc:sldMk cId="2879851571" sldId="440"/>
            <ac:picMk id="3076" creationId="{C4B6425C-9D73-9CB1-21BB-1B3728A382B5}"/>
          </ac:picMkLst>
        </pc:picChg>
        <pc:picChg chg="add del mod">
          <ac:chgData name="Tsemach Mizrachi" userId="85fcc19c-b38c-410f-93a9-519990a4c1f0" providerId="ADAL" clId="{F7301F52-2653-4F42-8206-85DD798665E7}" dt="2023-03-16T15:56:22.618" v="1880" actId="478"/>
          <ac:picMkLst>
            <pc:docMk/>
            <pc:sldMk cId="2879851571" sldId="440"/>
            <ac:picMk id="3077" creationId="{F030948B-2899-5ABC-DF6C-8563258EB381}"/>
          </ac:picMkLst>
        </pc:picChg>
        <pc:picChg chg="add del mod">
          <ac:chgData name="Tsemach Mizrachi" userId="85fcc19c-b38c-410f-93a9-519990a4c1f0" providerId="ADAL" clId="{F7301F52-2653-4F42-8206-85DD798665E7}" dt="2023-03-16T15:56:16.441" v="1878" actId="478"/>
          <ac:picMkLst>
            <pc:docMk/>
            <pc:sldMk cId="2879851571" sldId="440"/>
            <ac:picMk id="3078" creationId="{02A4ACEB-D8B5-A002-3C83-10915E1994B0}"/>
          </ac:picMkLst>
        </pc:picChg>
        <pc:picChg chg="add del mod">
          <ac:chgData name="Tsemach Mizrachi" userId="85fcc19c-b38c-410f-93a9-519990a4c1f0" providerId="ADAL" clId="{F7301F52-2653-4F42-8206-85DD798665E7}" dt="2023-03-16T15:56:19.979" v="1879" actId="478"/>
          <ac:picMkLst>
            <pc:docMk/>
            <pc:sldMk cId="2879851571" sldId="440"/>
            <ac:picMk id="3079" creationId="{E2B89B0F-FC5C-E01C-0567-3697A38D1DCB}"/>
          </ac:picMkLst>
        </pc:picChg>
        <pc:picChg chg="add mod">
          <ac:chgData name="Tsemach Mizrachi" userId="85fcc19c-b38c-410f-93a9-519990a4c1f0" providerId="ADAL" clId="{F7301F52-2653-4F42-8206-85DD798665E7}" dt="2023-03-16T16:06:59.934" v="2127" actId="1035"/>
          <ac:picMkLst>
            <pc:docMk/>
            <pc:sldMk cId="2879851571" sldId="440"/>
            <ac:picMk id="3081" creationId="{2AB0FA7E-3E78-9A44-D56D-2DB8FBC73CC0}"/>
          </ac:picMkLst>
        </pc:picChg>
        <pc:picChg chg="add mod">
          <ac:chgData name="Tsemach Mizrachi" userId="85fcc19c-b38c-410f-93a9-519990a4c1f0" providerId="ADAL" clId="{F7301F52-2653-4F42-8206-85DD798665E7}" dt="2023-03-16T16:07:05.762" v="2141" actId="1035"/>
          <ac:picMkLst>
            <pc:docMk/>
            <pc:sldMk cId="2879851571" sldId="440"/>
            <ac:picMk id="3084" creationId="{A7169275-9ED9-C775-8134-8642E1685DAA}"/>
          </ac:picMkLst>
        </pc:picChg>
        <pc:picChg chg="add mod">
          <ac:chgData name="Tsemach Mizrachi" userId="85fcc19c-b38c-410f-93a9-519990a4c1f0" providerId="ADAL" clId="{F7301F52-2653-4F42-8206-85DD798665E7}" dt="2023-03-16T16:07:10.035" v="2152" actId="1035"/>
          <ac:picMkLst>
            <pc:docMk/>
            <pc:sldMk cId="2879851571" sldId="440"/>
            <ac:picMk id="3086" creationId="{F7C0D78D-66B9-97A4-B1EC-EB5D67BF107E}"/>
          </ac:picMkLst>
        </pc:picChg>
        <pc:picChg chg="add mod">
          <ac:chgData name="Tsemach Mizrachi" userId="85fcc19c-b38c-410f-93a9-519990a4c1f0" providerId="ADAL" clId="{F7301F52-2653-4F42-8206-85DD798665E7}" dt="2023-03-16T16:07:13.142" v="2157" actId="1037"/>
          <ac:picMkLst>
            <pc:docMk/>
            <pc:sldMk cId="2879851571" sldId="440"/>
            <ac:picMk id="3088" creationId="{4BD66F18-7451-839F-F044-1C311B566821}"/>
          </ac:picMkLst>
        </pc:picChg>
        <pc:picChg chg="add mod">
          <ac:chgData name="Tsemach Mizrachi" userId="85fcc19c-b38c-410f-93a9-519990a4c1f0" providerId="ADAL" clId="{F7301F52-2653-4F42-8206-85DD798665E7}" dt="2023-03-16T16:07:43.910" v="2160" actId="1076"/>
          <ac:picMkLst>
            <pc:docMk/>
            <pc:sldMk cId="2879851571" sldId="440"/>
            <ac:picMk id="3090" creationId="{F28A63F5-C665-615A-D135-6B877EC4AA4D}"/>
          </ac:picMkLst>
        </pc:pic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06:54:19.045" v="1382" actId="478"/>
          <ac:cxnSpMkLst>
            <pc:docMk/>
            <pc:sldMk cId="2879851571" sldId="440"/>
            <ac:cxnSpMk id="30" creationId="{8C368065-9106-9936-498E-78FFCE10E566}"/>
          </ac:cxnSpMkLst>
        </pc:cxnChg>
      </pc:sldChg>
      <pc:sldChg chg="addSp delSp modSp add mod modAnim">
        <pc:chgData name="Tsemach Mizrachi" userId="85fcc19c-b38c-410f-93a9-519990a4c1f0" providerId="ADAL" clId="{F7301F52-2653-4F42-8206-85DD798665E7}" dt="2023-03-20T07:31:22.326" v="7674" actId="1035"/>
        <pc:sldMkLst>
          <pc:docMk/>
          <pc:sldMk cId="354704541" sldId="441"/>
        </pc:sldMkLst>
        <pc:spChg chg="mod">
          <ac:chgData name="Tsemach Mizrachi" userId="85fcc19c-b38c-410f-93a9-519990a4c1f0" providerId="ADAL" clId="{F7301F52-2653-4F42-8206-85DD798665E7}" dt="2023-03-16T15:19:45.270" v="1391"/>
          <ac:spMkLst>
            <pc:docMk/>
            <pc:sldMk cId="354704541" sldId="441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6T15:30:43.056" v="1681"/>
          <ac:spMkLst>
            <pc:docMk/>
            <pc:sldMk cId="354704541" sldId="441"/>
            <ac:spMk id="3" creationId="{B6577DE9-5F4B-414D-62FA-65860E1A8650}"/>
          </ac:spMkLst>
        </pc:spChg>
        <pc:spChg chg="add del mod">
          <ac:chgData name="Tsemach Mizrachi" userId="85fcc19c-b38c-410f-93a9-519990a4c1f0" providerId="ADAL" clId="{F7301F52-2653-4F42-8206-85DD798665E7}" dt="2023-03-20T07:27:35.094" v="7542" actId="478"/>
          <ac:spMkLst>
            <pc:docMk/>
            <pc:sldMk cId="354704541" sldId="441"/>
            <ac:spMk id="4" creationId="{012DFA54-26EF-501A-A763-5CDF1C4DD2F1}"/>
          </ac:spMkLst>
        </pc:spChg>
        <pc:spChg chg="del mod">
          <ac:chgData name="Tsemach Mizrachi" userId="85fcc19c-b38c-410f-93a9-519990a4c1f0" providerId="ADAL" clId="{F7301F52-2653-4F42-8206-85DD798665E7}" dt="2023-03-16T15:20:51.206" v="1403" actId="478"/>
          <ac:spMkLst>
            <pc:docMk/>
            <pc:sldMk cId="354704541" sldId="441"/>
            <ac:spMk id="4" creationId="{7CA4CB9F-3091-F586-06DA-44B130DB3FC8}"/>
          </ac:spMkLst>
        </pc:spChg>
        <pc:spChg chg="add del mod">
          <ac:chgData name="Tsemach Mizrachi" userId="85fcc19c-b38c-410f-93a9-519990a4c1f0" providerId="ADAL" clId="{F7301F52-2653-4F42-8206-85DD798665E7}" dt="2023-03-16T15:25:01.248" v="1545" actId="20577"/>
          <ac:spMkLst>
            <pc:docMk/>
            <pc:sldMk cId="354704541" sldId="441"/>
            <ac:spMk id="5" creationId="{00F42535-3975-D778-2BF0-A52AB4B8A21E}"/>
          </ac:spMkLst>
        </pc:spChg>
        <pc:spChg chg="del mod">
          <ac:chgData name="Tsemach Mizrachi" userId="85fcc19c-b38c-410f-93a9-519990a4c1f0" providerId="ADAL" clId="{F7301F52-2653-4F42-8206-85DD798665E7}" dt="2023-03-16T15:21:00.253" v="1406" actId="478"/>
          <ac:spMkLst>
            <pc:docMk/>
            <pc:sldMk cId="354704541" sldId="441"/>
            <ac:spMk id="6" creationId="{391A2944-FF6D-921E-AEED-AD4938EA31FF}"/>
          </ac:spMkLst>
        </pc:spChg>
        <pc:spChg chg="add mod">
          <ac:chgData name="Tsemach Mizrachi" userId="85fcc19c-b38c-410f-93a9-519990a4c1f0" providerId="ADAL" clId="{F7301F52-2653-4F42-8206-85DD798665E7}" dt="2023-03-20T07:29:40.576" v="7603" actId="6549"/>
          <ac:spMkLst>
            <pc:docMk/>
            <pc:sldMk cId="354704541" sldId="441"/>
            <ac:spMk id="6" creationId="{FFCC1448-1E14-44AC-CCDB-E282EB2060FC}"/>
          </ac:spMkLst>
        </pc:spChg>
        <pc:spChg chg="del">
          <ac:chgData name="Tsemach Mizrachi" userId="85fcc19c-b38c-410f-93a9-519990a4c1f0" providerId="ADAL" clId="{F7301F52-2653-4F42-8206-85DD798665E7}" dt="2023-03-16T15:20:49.527" v="1402" actId="478"/>
          <ac:spMkLst>
            <pc:docMk/>
            <pc:sldMk cId="354704541" sldId="441"/>
            <ac:spMk id="7" creationId="{809FB6D0-91D0-8E4E-2D02-FA466F0579B7}"/>
          </ac:spMkLst>
        </pc:spChg>
        <pc:spChg chg="add mod">
          <ac:chgData name="Tsemach Mizrachi" userId="85fcc19c-b38c-410f-93a9-519990a4c1f0" providerId="ADAL" clId="{F7301F52-2653-4F42-8206-85DD798665E7}" dt="2023-03-20T07:29:41.462" v="7605" actId="6549"/>
          <ac:spMkLst>
            <pc:docMk/>
            <pc:sldMk cId="354704541" sldId="441"/>
            <ac:spMk id="9" creationId="{D7D4184E-E780-CDF6-DF09-6DDBC88B490C}"/>
          </ac:spMkLst>
        </pc:spChg>
        <pc:spChg chg="add mod">
          <ac:chgData name="Tsemach Mizrachi" userId="85fcc19c-b38c-410f-93a9-519990a4c1f0" providerId="ADAL" clId="{F7301F52-2653-4F42-8206-85DD798665E7}" dt="2023-03-20T07:31:22.326" v="7674" actId="1035"/>
          <ac:spMkLst>
            <pc:docMk/>
            <pc:sldMk cId="354704541" sldId="441"/>
            <ac:spMk id="10" creationId="{CD775CAD-D8F2-8FFA-AB12-CF1382A640FA}"/>
          </ac:spMkLst>
        </pc:spChg>
        <pc:spChg chg="del">
          <ac:chgData name="Tsemach Mizrachi" userId="85fcc19c-b38c-410f-93a9-519990a4c1f0" providerId="ADAL" clId="{F7301F52-2653-4F42-8206-85DD798665E7}" dt="2023-03-16T15:20:58.758" v="1405" actId="478"/>
          <ac:spMkLst>
            <pc:docMk/>
            <pc:sldMk cId="354704541" sldId="441"/>
            <ac:spMk id="12" creationId="{B8BD4B01-C66A-B939-41F6-79A74935268E}"/>
          </ac:spMkLst>
        </pc:spChg>
        <pc:spChg chg="del">
          <ac:chgData name="Tsemach Mizrachi" userId="85fcc19c-b38c-410f-93a9-519990a4c1f0" providerId="ADAL" clId="{F7301F52-2653-4F42-8206-85DD798665E7}" dt="2023-03-16T15:20:43.172" v="1401" actId="478"/>
          <ac:spMkLst>
            <pc:docMk/>
            <pc:sldMk cId="354704541" sldId="441"/>
            <ac:spMk id="14" creationId="{55F380A4-0F12-3937-6974-E8930790CAC1}"/>
          </ac:spMkLst>
        </pc:spChg>
        <pc:grpChg chg="add mod">
          <ac:chgData name="Tsemach Mizrachi" userId="85fcc19c-b38c-410f-93a9-519990a4c1f0" providerId="ADAL" clId="{F7301F52-2653-4F42-8206-85DD798665E7}" dt="2023-03-20T07:31:17.531" v="7659" actId="1035"/>
          <ac:grpSpMkLst>
            <pc:docMk/>
            <pc:sldMk cId="354704541" sldId="441"/>
            <ac:grpSpMk id="7" creationId="{82109F7D-507A-6668-FF7B-43C2B99DCB4C}"/>
          </ac:grpSpMkLst>
        </pc:grpChg>
        <pc:grpChg chg="del">
          <ac:chgData name="Tsemach Mizrachi" userId="85fcc19c-b38c-410f-93a9-519990a4c1f0" providerId="ADAL" clId="{F7301F52-2653-4F42-8206-85DD798665E7}" dt="2023-03-16T15:20:35.125" v="1398" actId="478"/>
          <ac:grpSpMkLst>
            <pc:docMk/>
            <pc:sldMk cId="354704541" sldId="441"/>
            <ac:grpSpMk id="45" creationId="{B771575E-FAFC-1588-FCC4-58E7170E5855}"/>
          </ac:grpSpMkLst>
        </pc:grpChg>
        <pc:grpChg chg="del mod">
          <ac:chgData name="Tsemach Mizrachi" userId="85fcc19c-b38c-410f-93a9-519990a4c1f0" providerId="ADAL" clId="{F7301F52-2653-4F42-8206-85DD798665E7}" dt="2023-03-16T15:20:56.388" v="1404" actId="478"/>
          <ac:grpSpMkLst>
            <pc:docMk/>
            <pc:sldMk cId="354704541" sldId="441"/>
            <ac:grpSpMk id="51" creationId="{3AB6DC5D-12D7-8087-7CAF-078444451309}"/>
          </ac:grpSpMkLst>
        </pc:grpChg>
        <pc:picChg chg="add mod">
          <ac:chgData name="Tsemach Mizrachi" userId="85fcc19c-b38c-410f-93a9-519990a4c1f0" providerId="ADAL" clId="{F7301F52-2653-4F42-8206-85DD798665E7}" dt="2023-03-16T15:21:40.100" v="1409" actId="1076"/>
          <ac:picMkLst>
            <pc:docMk/>
            <pc:sldMk cId="354704541" sldId="441"/>
            <ac:picMk id="1026" creationId="{898252D4-DE88-544C-8E47-AE9E6A6A8295}"/>
          </ac:picMkLst>
        </pc:pic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29" creationId="{FB65EE34-DB20-09FE-0AFA-1B86A1319E67}"/>
          </ac:cxnSpMkLst>
        </pc:cxnChg>
        <pc:cxnChg chg="mod">
          <ac:chgData name="Tsemach Mizrachi" userId="85fcc19c-b38c-410f-93a9-519990a4c1f0" providerId="ADAL" clId="{F7301F52-2653-4F42-8206-85DD798665E7}" dt="2023-03-16T15:20:35.125" v="1398" actId="478"/>
          <ac:cxnSpMkLst>
            <pc:docMk/>
            <pc:sldMk cId="354704541" sldId="441"/>
            <ac:cxnSpMk id="30" creationId="{8C368065-9106-9936-498E-78FFCE10E566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19T07:27:39.448" v="6349" actId="1076"/>
        <pc:sldMkLst>
          <pc:docMk/>
          <pc:sldMk cId="1895870478" sldId="442"/>
        </pc:sldMkLst>
        <pc:spChg chg="add mod">
          <ac:chgData name="Tsemach Mizrachi" userId="85fcc19c-b38c-410f-93a9-519990a4c1f0" providerId="ADAL" clId="{F7301F52-2653-4F42-8206-85DD798665E7}" dt="2023-03-16T16:14:37.686" v="2232" actId="33524"/>
          <ac:spMkLst>
            <pc:docMk/>
            <pc:sldMk cId="1895870478" sldId="442"/>
            <ac:spMk id="4" creationId="{D5A2312A-3301-8845-8D32-E62E922B4D5E}"/>
          </ac:spMkLst>
        </pc:spChg>
        <pc:spChg chg="del mod">
          <ac:chgData name="Tsemach Mizrachi" userId="85fcc19c-b38c-410f-93a9-519990a4c1f0" providerId="ADAL" clId="{F7301F52-2653-4F42-8206-85DD798665E7}" dt="2023-03-16T15:34:45.007" v="1715"/>
          <ac:spMkLst>
            <pc:docMk/>
            <pc:sldMk cId="1895870478" sldId="442"/>
            <ac:spMk id="5" creationId="{00F42535-3975-D778-2BF0-A52AB4B8A21E}"/>
          </ac:spMkLst>
        </pc:spChg>
        <pc:spChg chg="add mod">
          <ac:chgData name="Tsemach Mizrachi" userId="85fcc19c-b38c-410f-93a9-519990a4c1f0" providerId="ADAL" clId="{F7301F52-2653-4F42-8206-85DD798665E7}" dt="2023-03-19T07:27:39.448" v="6349" actId="1076"/>
          <ac:spMkLst>
            <pc:docMk/>
            <pc:sldMk cId="1895870478" sldId="442"/>
            <ac:spMk id="6" creationId="{578D2362-ED58-67B0-3086-F29DEDEE9F11}"/>
          </ac:spMkLst>
        </pc:spChg>
        <pc:spChg chg="del">
          <ac:chgData name="Tsemach Mizrachi" userId="85fcc19c-b38c-410f-93a9-519990a4c1f0" providerId="ADAL" clId="{F7301F52-2653-4F42-8206-85DD798665E7}" dt="2023-03-16T15:33:20.344" v="1710" actId="478"/>
          <ac:spMkLst>
            <pc:docMk/>
            <pc:sldMk cId="1895870478" sldId="442"/>
            <ac:spMk id="9" creationId="{D7D4184E-E780-CDF6-DF09-6DDBC88B490C}"/>
          </ac:spMkLst>
        </pc:spChg>
        <pc:spChg chg="del">
          <ac:chgData name="Tsemach Mizrachi" userId="85fcc19c-b38c-410f-93a9-519990a4c1f0" providerId="ADAL" clId="{F7301F52-2653-4F42-8206-85DD798665E7}" dt="2023-03-16T15:33:22.655" v="1711" actId="478"/>
          <ac:spMkLst>
            <pc:docMk/>
            <pc:sldMk cId="1895870478" sldId="442"/>
            <ac:spMk id="10" creationId="{CD775CAD-D8F2-8FFA-AB12-CF1382A640FA}"/>
          </ac:spMkLst>
        </pc:spChg>
        <pc:picChg chg="del">
          <ac:chgData name="Tsemach Mizrachi" userId="85fcc19c-b38c-410f-93a9-519990a4c1f0" providerId="ADAL" clId="{F7301F52-2653-4F42-8206-85DD798665E7}" dt="2023-03-16T15:33:24.989" v="1712" actId="478"/>
          <ac:picMkLst>
            <pc:docMk/>
            <pc:sldMk cId="1895870478" sldId="442"/>
            <ac:picMk id="1026" creationId="{898252D4-DE88-544C-8E47-AE9E6A6A8295}"/>
          </ac:picMkLst>
        </pc:picChg>
        <pc:picChg chg="add mod">
          <ac:chgData name="Tsemach Mizrachi" userId="85fcc19c-b38c-410f-93a9-519990a4c1f0" providerId="ADAL" clId="{F7301F52-2653-4F42-8206-85DD798665E7}" dt="2023-03-16T15:36:32.541" v="1721" actId="14100"/>
          <ac:picMkLst>
            <pc:docMk/>
            <pc:sldMk cId="1895870478" sldId="442"/>
            <ac:picMk id="2050" creationId="{9A01B4A1-BE20-2E67-3CC1-56380085ECAE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0T18:43:54.404" v="7846"/>
        <pc:sldMkLst>
          <pc:docMk/>
          <pc:sldMk cId="1139111787" sldId="443"/>
        </pc:sldMkLst>
        <pc:spChg chg="del">
          <ac:chgData name="Tsemach Mizrachi" userId="85fcc19c-b38c-410f-93a9-519990a4c1f0" providerId="ADAL" clId="{F7301F52-2653-4F42-8206-85DD798665E7}" dt="2023-03-16T16:09:21.822" v="2175" actId="478"/>
          <ac:spMkLst>
            <pc:docMk/>
            <pc:sldMk cId="1139111787" sldId="443"/>
            <ac:spMk id="2" creationId="{F6B71D39-649B-4C8C-88E8-1EF16531A39B}"/>
          </ac:spMkLst>
        </pc:spChg>
        <pc:spChg chg="del">
          <ac:chgData name="Tsemach Mizrachi" userId="85fcc19c-b38c-410f-93a9-519990a4c1f0" providerId="ADAL" clId="{F7301F52-2653-4F42-8206-85DD798665E7}" dt="2023-03-16T16:12:50.971" v="2213" actId="478"/>
          <ac:spMkLst>
            <pc:docMk/>
            <pc:sldMk cId="1139111787" sldId="443"/>
            <ac:spMk id="3" creationId="{23C36433-0EED-4BEC-B98A-20BF1A44A9E2}"/>
          </ac:spMkLst>
        </pc:spChg>
        <pc:spChg chg="del">
          <ac:chgData name="Tsemach Mizrachi" userId="85fcc19c-b38c-410f-93a9-519990a4c1f0" providerId="ADAL" clId="{F7301F52-2653-4F42-8206-85DD798665E7}" dt="2023-03-16T16:09:26.416" v="2176" actId="478"/>
          <ac:spMkLst>
            <pc:docMk/>
            <pc:sldMk cId="1139111787" sldId="443"/>
            <ac:spMk id="4" creationId="{3961A5DC-BD1D-45F1-8B8F-9AE5B5385DFA}"/>
          </ac:spMkLst>
        </pc:spChg>
        <pc:spChg chg="add mod">
          <ac:chgData name="Tsemach Mizrachi" userId="85fcc19c-b38c-410f-93a9-519990a4c1f0" providerId="ADAL" clId="{F7301F52-2653-4F42-8206-85DD798665E7}" dt="2023-03-17T08:39:06.464" v="2242" actId="1076"/>
          <ac:spMkLst>
            <pc:docMk/>
            <pc:sldMk cId="1139111787" sldId="443"/>
            <ac:spMk id="6" creationId="{9F14106D-66F2-4BB4-CE81-FA360BD637B1}"/>
          </ac:spMkLst>
        </pc:spChg>
        <pc:spChg chg="add mod">
          <ac:chgData name="Tsemach Mizrachi" userId="85fcc19c-b38c-410f-93a9-519990a4c1f0" providerId="ADAL" clId="{F7301F52-2653-4F42-8206-85DD798665E7}" dt="2023-03-16T16:12:59.359" v="2216" actId="1076"/>
          <ac:spMkLst>
            <pc:docMk/>
            <pc:sldMk cId="1139111787" sldId="443"/>
            <ac:spMk id="8" creationId="{C47FA0EB-790B-2B79-1B4B-79BB284DED97}"/>
          </ac:spMkLst>
        </pc:spChg>
        <pc:picChg chg="add mod">
          <ac:chgData name="Tsemach Mizrachi" userId="85fcc19c-b38c-410f-93a9-519990a4c1f0" providerId="ADAL" clId="{F7301F52-2653-4F42-8206-85DD798665E7}" dt="2023-03-17T08:39:07.483" v="2244" actId="14100"/>
          <ac:picMkLst>
            <pc:docMk/>
            <pc:sldMk cId="1139111787" sldId="443"/>
            <ac:picMk id="4098" creationId="{936B044E-B49C-A522-3828-BABABC2AD409}"/>
          </ac:picMkLst>
        </pc:picChg>
      </pc:sldChg>
      <pc:sldChg chg="addSp delSp modSp add mod ord modAnim">
        <pc:chgData name="Tsemach Mizrachi" userId="85fcc19c-b38c-410f-93a9-519990a4c1f0" providerId="ADAL" clId="{F7301F52-2653-4F42-8206-85DD798665E7}" dt="2023-03-19T07:30:29.185" v="6407" actId="1076"/>
        <pc:sldMkLst>
          <pc:docMk/>
          <pc:sldMk cId="2719974084" sldId="444"/>
        </pc:sldMkLst>
        <pc:spChg chg="mod">
          <ac:chgData name="Tsemach Mizrachi" userId="85fcc19c-b38c-410f-93a9-519990a4c1f0" providerId="ADAL" clId="{F7301F52-2653-4F42-8206-85DD798665E7}" dt="2023-03-17T08:49:07.165" v="2393" actId="1076"/>
          <ac:spMkLst>
            <pc:docMk/>
            <pc:sldMk cId="2719974084" sldId="444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17T08:48:50.165" v="2387" actId="14100"/>
          <ac:spMkLst>
            <pc:docMk/>
            <pc:sldMk cId="2719974084" sldId="444"/>
            <ac:spMk id="3" creationId="{B6577DE9-5F4B-414D-62FA-65860E1A8650}"/>
          </ac:spMkLst>
        </pc:spChg>
        <pc:spChg chg="mod">
          <ac:chgData name="Tsemach Mizrachi" userId="85fcc19c-b38c-410f-93a9-519990a4c1f0" providerId="ADAL" clId="{F7301F52-2653-4F42-8206-85DD798665E7}" dt="2023-03-19T07:30:21.211" v="6405" actId="20577"/>
          <ac:spMkLst>
            <pc:docMk/>
            <pc:sldMk cId="2719974084" sldId="444"/>
            <ac:spMk id="4" creationId="{FFB56CC7-2619-1167-1610-B552299C16CE}"/>
          </ac:spMkLst>
        </pc:spChg>
        <pc:spChg chg="del mod">
          <ac:chgData name="Tsemach Mizrachi" userId="85fcc19c-b38c-410f-93a9-519990a4c1f0" providerId="ADAL" clId="{F7301F52-2653-4F42-8206-85DD798665E7}" dt="2023-03-17T08:39:40.825" v="2274" actId="478"/>
          <ac:spMkLst>
            <pc:docMk/>
            <pc:sldMk cId="2719974084" sldId="444"/>
            <ac:spMk id="6" creationId="{2705CF80-B356-F3A2-B9BB-E5CE40509E92}"/>
          </ac:spMkLst>
        </pc:spChg>
        <pc:spChg chg="add del mod">
          <ac:chgData name="Tsemach Mizrachi" userId="85fcc19c-b38c-410f-93a9-519990a4c1f0" providerId="ADAL" clId="{F7301F52-2653-4F42-8206-85DD798665E7}" dt="2023-03-17T08:49:58.258" v="2426"/>
          <ac:spMkLst>
            <pc:docMk/>
            <pc:sldMk cId="2719974084" sldId="444"/>
            <ac:spMk id="11" creationId="{E0770F6D-0256-44F6-DC67-016445DD7E03}"/>
          </ac:spMkLst>
        </pc:spChg>
        <pc:spChg chg="add mod">
          <ac:chgData name="Tsemach Mizrachi" userId="85fcc19c-b38c-410f-93a9-519990a4c1f0" providerId="ADAL" clId="{F7301F52-2653-4F42-8206-85DD798665E7}" dt="2023-03-19T07:30:29.185" v="6407" actId="1076"/>
          <ac:spMkLst>
            <pc:docMk/>
            <pc:sldMk cId="2719974084" sldId="444"/>
            <ac:spMk id="12" creationId="{C5A04B14-5151-E8C4-EC4D-D0AC0181011E}"/>
          </ac:spMkLst>
        </pc:spChg>
        <pc:spChg chg="add mod">
          <ac:chgData name="Tsemach Mizrachi" userId="85fcc19c-b38c-410f-93a9-519990a4c1f0" providerId="ADAL" clId="{F7301F52-2653-4F42-8206-85DD798665E7}" dt="2023-03-17T08:54:53.221" v="2592" actId="1076"/>
          <ac:spMkLst>
            <pc:docMk/>
            <pc:sldMk cId="2719974084" sldId="444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17T08:52:50.572" v="2511" actId="1036"/>
          <ac:spMkLst>
            <pc:docMk/>
            <pc:sldMk cId="2719974084" sldId="444"/>
            <ac:spMk id="14" creationId="{9891528C-B25F-06D5-42BD-42B3F379D618}"/>
          </ac:spMkLst>
        </pc:spChg>
        <pc:spChg chg="add mod">
          <ac:chgData name="Tsemach Mizrachi" userId="85fcc19c-b38c-410f-93a9-519990a4c1f0" providerId="ADAL" clId="{F7301F52-2653-4F42-8206-85DD798665E7}" dt="2023-03-17T08:56:18.590" v="2642" actId="1035"/>
          <ac:spMkLst>
            <pc:docMk/>
            <pc:sldMk cId="2719974084" sldId="444"/>
            <ac:spMk id="18" creationId="{28D950BB-5903-BF71-E125-FD0414D016C1}"/>
          </ac:spMkLst>
        </pc:spChg>
        <pc:spChg chg="add mod">
          <ac:chgData name="Tsemach Mizrachi" userId="85fcc19c-b38c-410f-93a9-519990a4c1f0" providerId="ADAL" clId="{F7301F52-2653-4F42-8206-85DD798665E7}" dt="2023-03-17T08:56:31.850" v="2643" actId="207"/>
          <ac:spMkLst>
            <pc:docMk/>
            <pc:sldMk cId="2719974084" sldId="444"/>
            <ac:spMk id="22" creationId="{4F1F8A00-1F33-4A86-6DA2-1CF0ADCF52FD}"/>
          </ac:spMkLst>
        </pc:spChg>
        <pc:graphicFrameChg chg="del">
          <ac:chgData name="Tsemach Mizrachi" userId="85fcc19c-b38c-410f-93a9-519990a4c1f0" providerId="ADAL" clId="{F7301F52-2653-4F42-8206-85DD798665E7}" dt="2023-03-17T08:39:37.333" v="2272" actId="478"/>
          <ac:graphicFrameMkLst>
            <pc:docMk/>
            <pc:sldMk cId="2719974084" sldId="444"/>
            <ac:graphicFrameMk id="10" creationId="{585BE23B-101D-E6F4-4DF7-6FEAAAB36B67}"/>
          </ac:graphicFrameMkLst>
        </pc:graphicFrameChg>
        <pc:picChg chg="add mod">
          <ac:chgData name="Tsemach Mizrachi" userId="85fcc19c-b38c-410f-93a9-519990a4c1f0" providerId="ADAL" clId="{F7301F52-2653-4F42-8206-85DD798665E7}" dt="2023-03-17T08:49:09.213" v="2394" actId="1076"/>
          <ac:picMkLst>
            <pc:docMk/>
            <pc:sldMk cId="2719974084" sldId="444"/>
            <ac:picMk id="7" creationId="{4988D727-7D5C-11FC-D13A-AB3F4931F5FB}"/>
          </ac:picMkLst>
        </pc:picChg>
        <pc:picChg chg="add mod">
          <ac:chgData name="Tsemach Mizrachi" userId="85fcc19c-b38c-410f-93a9-519990a4c1f0" providerId="ADAL" clId="{F7301F52-2653-4F42-8206-85DD798665E7}" dt="2023-03-19T07:30:25.257" v="6406" actId="1076"/>
          <ac:picMkLst>
            <pc:docMk/>
            <pc:sldMk cId="2719974084" sldId="444"/>
            <ac:picMk id="9" creationId="{5CE27CC1-7766-CB58-713D-6189E23D8096}"/>
          </ac:picMkLst>
        </pc:picChg>
        <pc:picChg chg="del">
          <ac:chgData name="Tsemach Mizrachi" userId="85fcc19c-b38c-410f-93a9-519990a4c1f0" providerId="ADAL" clId="{F7301F52-2653-4F42-8206-85DD798665E7}" dt="2023-03-17T08:39:52.937" v="2280" actId="478"/>
          <ac:picMkLst>
            <pc:docMk/>
            <pc:sldMk cId="2719974084" sldId="444"/>
            <ac:picMk id="3074" creationId="{8C33FBB9-01AE-ED90-88A5-0F597BF7C690}"/>
          </ac:picMkLst>
        </pc:picChg>
        <pc:picChg chg="del">
          <ac:chgData name="Tsemach Mizrachi" userId="85fcc19c-b38c-410f-93a9-519990a4c1f0" providerId="ADAL" clId="{F7301F52-2653-4F42-8206-85DD798665E7}" dt="2023-03-17T08:39:42.381" v="2275" actId="478"/>
          <ac:picMkLst>
            <pc:docMk/>
            <pc:sldMk cId="2719974084" sldId="444"/>
            <ac:picMk id="3081" creationId="{2AB0FA7E-3E78-9A44-D56D-2DB8FBC73CC0}"/>
          </ac:picMkLst>
        </pc:picChg>
        <pc:picChg chg="del">
          <ac:chgData name="Tsemach Mizrachi" userId="85fcc19c-b38c-410f-93a9-519990a4c1f0" providerId="ADAL" clId="{F7301F52-2653-4F42-8206-85DD798665E7}" dt="2023-03-17T08:39:44.180" v="2276" actId="478"/>
          <ac:picMkLst>
            <pc:docMk/>
            <pc:sldMk cId="2719974084" sldId="444"/>
            <ac:picMk id="3084" creationId="{A7169275-9ED9-C775-8134-8642E1685DAA}"/>
          </ac:picMkLst>
        </pc:picChg>
        <pc:picChg chg="del">
          <ac:chgData name="Tsemach Mizrachi" userId="85fcc19c-b38c-410f-93a9-519990a4c1f0" providerId="ADAL" clId="{F7301F52-2653-4F42-8206-85DD798665E7}" dt="2023-03-17T08:39:46.043" v="2277" actId="478"/>
          <ac:picMkLst>
            <pc:docMk/>
            <pc:sldMk cId="2719974084" sldId="444"/>
            <ac:picMk id="3086" creationId="{F7C0D78D-66B9-97A4-B1EC-EB5D67BF107E}"/>
          </ac:picMkLst>
        </pc:picChg>
        <pc:picChg chg="del">
          <ac:chgData name="Tsemach Mizrachi" userId="85fcc19c-b38c-410f-93a9-519990a4c1f0" providerId="ADAL" clId="{F7301F52-2653-4F42-8206-85DD798665E7}" dt="2023-03-17T08:39:48.230" v="2278" actId="478"/>
          <ac:picMkLst>
            <pc:docMk/>
            <pc:sldMk cId="2719974084" sldId="444"/>
            <ac:picMk id="3088" creationId="{4BD66F18-7451-839F-F044-1C311B566821}"/>
          </ac:picMkLst>
        </pc:picChg>
        <pc:picChg chg="del">
          <ac:chgData name="Tsemach Mizrachi" userId="85fcc19c-b38c-410f-93a9-519990a4c1f0" providerId="ADAL" clId="{F7301F52-2653-4F42-8206-85DD798665E7}" dt="2023-03-17T08:39:50.649" v="2279" actId="478"/>
          <ac:picMkLst>
            <pc:docMk/>
            <pc:sldMk cId="2719974084" sldId="444"/>
            <ac:picMk id="3090" creationId="{F28A63F5-C665-615A-D135-6B877EC4AA4D}"/>
          </ac:picMkLst>
        </pc:picChg>
        <pc:cxnChg chg="add mod">
          <ac:chgData name="Tsemach Mizrachi" userId="85fcc19c-b38c-410f-93a9-519990a4c1f0" providerId="ADAL" clId="{F7301F52-2653-4F42-8206-85DD798665E7}" dt="2023-03-17T08:53:27.146" v="2536" actId="14100"/>
          <ac:cxnSpMkLst>
            <pc:docMk/>
            <pc:sldMk cId="2719974084" sldId="444"/>
            <ac:cxnSpMk id="16" creationId="{F3E6678A-AFC7-C6E8-195F-48E91D7ABF67}"/>
          </ac:cxnSpMkLst>
        </pc:cxnChg>
        <pc:cxnChg chg="add mod">
          <ac:chgData name="Tsemach Mizrachi" userId="85fcc19c-b38c-410f-93a9-519990a4c1f0" providerId="ADAL" clId="{F7301F52-2653-4F42-8206-85DD798665E7}" dt="2023-03-17T08:53:33.198" v="2537" actId="14100"/>
          <ac:cxnSpMkLst>
            <pc:docMk/>
            <pc:sldMk cId="2719974084" sldId="444"/>
            <ac:cxnSpMk id="19" creationId="{69F8C377-0EBA-9999-0C07-B2DDB9C1A4DF}"/>
          </ac:cxnSpMkLst>
        </pc:cxnChg>
      </pc:sldChg>
      <pc:sldChg chg="addSp delSp modSp add mod delAnim">
        <pc:chgData name="Tsemach Mizrachi" userId="85fcc19c-b38c-410f-93a9-519990a4c1f0" providerId="ADAL" clId="{F7301F52-2653-4F42-8206-85DD798665E7}" dt="2023-03-20T03:34:21.745" v="6814" actId="14100"/>
        <pc:sldMkLst>
          <pc:docMk/>
          <pc:sldMk cId="672548664" sldId="445"/>
        </pc:sldMkLst>
        <pc:spChg chg="mod">
          <ac:chgData name="Tsemach Mizrachi" userId="85fcc19c-b38c-410f-93a9-519990a4c1f0" providerId="ADAL" clId="{F7301F52-2653-4F42-8206-85DD798665E7}" dt="2023-03-20T03:21:09.759" v="6524" actId="20577"/>
          <ac:spMkLst>
            <pc:docMk/>
            <pc:sldMk cId="672548664" sldId="445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20T03:33:23.991" v="6793" actId="1076"/>
          <ac:spMkLst>
            <pc:docMk/>
            <pc:sldMk cId="672548664" sldId="445"/>
            <ac:spMk id="4" creationId="{85C8FDEF-171E-6176-58BB-5B985137996D}"/>
          </ac:spMkLst>
        </pc:spChg>
        <pc:spChg chg="del">
          <ac:chgData name="Tsemach Mizrachi" userId="85fcc19c-b38c-410f-93a9-519990a4c1f0" providerId="ADAL" clId="{F7301F52-2653-4F42-8206-85DD798665E7}" dt="2023-03-17T08:58:43.797" v="2686" actId="478"/>
          <ac:spMkLst>
            <pc:docMk/>
            <pc:sldMk cId="672548664" sldId="445"/>
            <ac:spMk id="4" creationId="{FFB56CC7-2619-1167-1610-B552299C16CE}"/>
          </ac:spMkLst>
        </pc:spChg>
        <pc:spChg chg="add del mod">
          <ac:chgData name="Tsemach Mizrachi" userId="85fcc19c-b38c-410f-93a9-519990a4c1f0" providerId="ADAL" clId="{F7301F52-2653-4F42-8206-85DD798665E7}" dt="2023-03-20T03:29:11.432" v="6704" actId="478"/>
          <ac:spMkLst>
            <pc:docMk/>
            <pc:sldMk cId="672548664" sldId="445"/>
            <ac:spMk id="8" creationId="{D3E1D8E0-C57E-298F-1959-D312431188C4}"/>
          </ac:spMkLst>
        </pc:spChg>
        <pc:spChg chg="add mod">
          <ac:chgData name="Tsemach Mizrachi" userId="85fcc19c-b38c-410f-93a9-519990a4c1f0" providerId="ADAL" clId="{F7301F52-2653-4F42-8206-85DD798665E7}" dt="2023-03-20T03:32:56.774" v="6781" actId="1076"/>
          <ac:spMkLst>
            <pc:docMk/>
            <pc:sldMk cId="672548664" sldId="445"/>
            <ac:spMk id="9" creationId="{E69402A5-4CC2-F5D9-39D3-7A16D15CE46F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1" creationId="{E4DB9022-4B7B-59B0-B46A-18205FFED7C3}"/>
          </ac:spMkLst>
        </pc:spChg>
        <pc:spChg chg="add mod">
          <ac:chgData name="Tsemach Mizrachi" userId="85fcc19c-b38c-410f-93a9-519990a4c1f0" providerId="ADAL" clId="{F7301F52-2653-4F42-8206-85DD798665E7}" dt="2023-03-20T03:33:37.037" v="6810" actId="1035"/>
          <ac:spMkLst>
            <pc:docMk/>
            <pc:sldMk cId="672548664" sldId="445"/>
            <ac:spMk id="12" creationId="{9B0B0E8C-04DE-09D8-F907-F531E2D1DBE0}"/>
          </ac:spMkLst>
        </pc:spChg>
        <pc:spChg chg="del">
          <ac:chgData name="Tsemach Mizrachi" userId="85fcc19c-b38c-410f-93a9-519990a4c1f0" providerId="ADAL" clId="{F7301F52-2653-4F42-8206-85DD798665E7}" dt="2023-03-17T08:58:49.457" v="2689" actId="478"/>
          <ac:spMkLst>
            <pc:docMk/>
            <pc:sldMk cId="672548664" sldId="445"/>
            <ac:spMk id="12" creationId="{C5A04B14-5151-E8C4-EC4D-D0AC0181011E}"/>
          </ac:spMkLst>
        </pc:spChg>
        <pc:spChg chg="del">
          <ac:chgData name="Tsemach Mizrachi" userId="85fcc19c-b38c-410f-93a9-519990a4c1f0" providerId="ADAL" clId="{F7301F52-2653-4F42-8206-85DD798665E7}" dt="2023-03-17T08:58:51.479" v="2690" actId="478"/>
          <ac:spMkLst>
            <pc:docMk/>
            <pc:sldMk cId="672548664" sldId="445"/>
            <ac:spMk id="13" creationId="{89D99B25-31EF-0BA3-096C-CB38BD89D670}"/>
          </ac:spMkLst>
        </pc:spChg>
        <pc:spChg chg="add mod">
          <ac:chgData name="Tsemach Mizrachi" userId="85fcc19c-b38c-410f-93a9-519990a4c1f0" providerId="ADAL" clId="{F7301F52-2653-4F42-8206-85DD798665E7}" dt="2023-03-20T03:33:18.430" v="6791" actId="1076"/>
          <ac:spMkLst>
            <pc:docMk/>
            <pc:sldMk cId="672548664" sldId="445"/>
            <ac:spMk id="13" creationId="{DEF50F01-9567-314A-713C-BF4066E5FCC2}"/>
          </ac:spMkLst>
        </pc:spChg>
        <pc:spChg chg="add mod">
          <ac:chgData name="Tsemach Mizrachi" userId="85fcc19c-b38c-410f-93a9-519990a4c1f0" providerId="ADAL" clId="{F7301F52-2653-4F42-8206-85DD798665E7}" dt="2023-03-20T03:32:49.194" v="6779" actId="1076"/>
          <ac:spMkLst>
            <pc:docMk/>
            <pc:sldMk cId="672548664" sldId="445"/>
            <ac:spMk id="14" creationId="{48834EEE-2427-BCFB-E84A-EB59369355C2}"/>
          </ac:spMkLst>
        </pc:spChg>
        <pc:spChg chg="del">
          <ac:chgData name="Tsemach Mizrachi" userId="85fcc19c-b38c-410f-93a9-519990a4c1f0" providerId="ADAL" clId="{F7301F52-2653-4F42-8206-85DD798665E7}" dt="2023-03-17T08:58:55.108" v="2692" actId="478"/>
          <ac:spMkLst>
            <pc:docMk/>
            <pc:sldMk cId="672548664" sldId="445"/>
            <ac:spMk id="14" creationId="{9891528C-B25F-06D5-42BD-42B3F379D618}"/>
          </ac:spMkLst>
        </pc:spChg>
        <pc:spChg chg="del">
          <ac:chgData name="Tsemach Mizrachi" userId="85fcc19c-b38c-410f-93a9-519990a4c1f0" providerId="ADAL" clId="{F7301F52-2653-4F42-8206-85DD798665E7}" dt="2023-03-17T08:58:56.776" v="2693" actId="478"/>
          <ac:spMkLst>
            <pc:docMk/>
            <pc:sldMk cId="672548664" sldId="445"/>
            <ac:spMk id="18" creationId="{28D950BB-5903-BF71-E125-FD0414D016C1}"/>
          </ac:spMkLst>
        </pc:spChg>
        <pc:spChg chg="del">
          <ac:chgData name="Tsemach Mizrachi" userId="85fcc19c-b38c-410f-93a9-519990a4c1f0" providerId="ADAL" clId="{F7301F52-2653-4F42-8206-85DD798665E7}" dt="2023-03-17T08:58:52.624" v="2691" actId="478"/>
          <ac:spMkLst>
            <pc:docMk/>
            <pc:sldMk cId="672548664" sldId="445"/>
            <ac:spMk id="22" creationId="{4F1F8A00-1F33-4A86-6DA2-1CF0ADCF52FD}"/>
          </ac:spMkLst>
        </pc:spChg>
        <pc:spChg chg="add mod">
          <ac:chgData name="Tsemach Mizrachi" userId="85fcc19c-b38c-410f-93a9-519990a4c1f0" providerId="ADAL" clId="{F7301F52-2653-4F42-8206-85DD798665E7}" dt="2023-03-20T03:33:50.894" v="6813" actId="403"/>
          <ac:spMkLst>
            <pc:docMk/>
            <pc:sldMk cId="672548664" sldId="445"/>
            <ac:spMk id="34" creationId="{BF11AAE6-47CF-FCC1-17C6-13B45BCE89E3}"/>
          </ac:spMkLst>
        </pc:spChg>
        <pc:spChg chg="add del mod">
          <ac:chgData name="Tsemach Mizrachi" userId="85fcc19c-b38c-410f-93a9-519990a4c1f0" providerId="ADAL" clId="{F7301F52-2653-4F42-8206-85DD798665E7}" dt="2023-03-20T03:21:20.382" v="6529" actId="478"/>
          <ac:spMkLst>
            <pc:docMk/>
            <pc:sldMk cId="672548664" sldId="445"/>
            <ac:spMk id="35" creationId="{EC3F096E-D164-C07C-8CEB-98B707FEC51B}"/>
          </ac:spMkLst>
        </pc:spChg>
        <pc:grpChg chg="add del mod">
          <ac:chgData name="Tsemach Mizrachi" userId="85fcc19c-b38c-410f-93a9-519990a4c1f0" providerId="ADAL" clId="{F7301F52-2653-4F42-8206-85DD798665E7}" dt="2023-03-17T09:02:12.626" v="2738" actId="165"/>
          <ac:grpSpMkLst>
            <pc:docMk/>
            <pc:sldMk cId="672548664" sldId="445"/>
            <ac:grpSpMk id="26" creationId="{807931CD-6A2F-9ED7-1B00-0582499B6015}"/>
          </ac:grpSpMkLst>
        </pc:grpChg>
        <pc:picChg chg="add del mod">
          <ac:chgData name="Tsemach Mizrachi" userId="85fcc19c-b38c-410f-93a9-519990a4c1f0" providerId="ADAL" clId="{F7301F52-2653-4F42-8206-85DD798665E7}" dt="2023-03-20T03:23:52.894" v="6617" actId="478"/>
          <ac:picMkLst>
            <pc:docMk/>
            <pc:sldMk cId="672548664" sldId="445"/>
            <ac:picMk id="5" creationId="{0E8B63CF-FA41-8843-8BA8-F8A010B59D81}"/>
          </ac:picMkLst>
        </pc:picChg>
        <pc:picChg chg="add del mod">
          <ac:chgData name="Tsemach Mizrachi" userId="85fcc19c-b38c-410f-93a9-519990a4c1f0" providerId="ADAL" clId="{F7301F52-2653-4F42-8206-85DD798665E7}" dt="2023-03-20T03:21:12.387" v="6525" actId="478"/>
          <ac:picMkLst>
            <pc:docMk/>
            <pc:sldMk cId="672548664" sldId="445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8:58:44.596" v="2687" actId="478"/>
          <ac:picMkLst>
            <pc:docMk/>
            <pc:sldMk cId="672548664" sldId="445"/>
            <ac:picMk id="7" creationId="{4988D727-7D5C-11FC-D13A-AB3F4931F5FB}"/>
          </ac:picMkLst>
        </pc:picChg>
        <pc:picChg chg="add del mod">
          <ac:chgData name="Tsemach Mizrachi" userId="85fcc19c-b38c-410f-93a9-519990a4c1f0" providerId="ADAL" clId="{F7301F52-2653-4F42-8206-85DD798665E7}" dt="2023-03-20T03:27:18.356" v="6648" actId="478"/>
          <ac:picMkLst>
            <pc:docMk/>
            <pc:sldMk cId="672548664" sldId="445"/>
            <ac:picMk id="7" creationId="{8EE91178-0606-4B5B-1F4C-A14F9D2CC9A3}"/>
          </ac:picMkLst>
        </pc:picChg>
        <pc:picChg chg="del">
          <ac:chgData name="Tsemach Mizrachi" userId="85fcc19c-b38c-410f-93a9-519990a4c1f0" providerId="ADAL" clId="{F7301F52-2653-4F42-8206-85DD798665E7}" dt="2023-03-17T08:58:47.236" v="2688" actId="478"/>
          <ac:picMkLst>
            <pc:docMk/>
            <pc:sldMk cId="672548664" sldId="445"/>
            <ac:picMk id="9" creationId="{5CE27CC1-7766-CB58-713D-6189E23D8096}"/>
          </ac:picMkLst>
        </pc:picChg>
        <pc:picChg chg="add del mod">
          <ac:chgData name="Tsemach Mizrachi" userId="85fcc19c-b38c-410f-93a9-519990a4c1f0" providerId="ADAL" clId="{F7301F52-2653-4F42-8206-85DD798665E7}" dt="2023-03-20T03:21:15.232" v="6527" actId="478"/>
          <ac:picMkLst>
            <pc:docMk/>
            <pc:sldMk cId="672548664" sldId="445"/>
            <ac:picMk id="10" creationId="{04709A9B-46EA-C58F-6F14-8AF6088C4797}"/>
          </ac:picMkLst>
        </pc:picChg>
        <pc:picChg chg="add del mod">
          <ac:chgData name="Tsemach Mizrachi" userId="85fcc19c-b38c-410f-93a9-519990a4c1f0" providerId="ADAL" clId="{F7301F52-2653-4F42-8206-85DD798665E7}" dt="2023-03-20T03:21:18.133" v="6528" actId="478"/>
          <ac:picMkLst>
            <pc:docMk/>
            <pc:sldMk cId="672548664" sldId="445"/>
            <ac:picMk id="15" creationId="{9A5A314B-35A8-7044-D948-93043363E573}"/>
          </ac:picMkLst>
        </pc:picChg>
        <pc:picChg chg="add mod">
          <ac:chgData name="Tsemach Mizrachi" userId="85fcc19c-b38c-410f-93a9-519990a4c1f0" providerId="ADAL" clId="{F7301F52-2653-4F42-8206-85DD798665E7}" dt="2023-03-20T03:34:21.745" v="6814" actId="14100"/>
          <ac:picMkLst>
            <pc:docMk/>
            <pc:sldMk cId="672548664" sldId="445"/>
            <ac:picMk id="17" creationId="{43A70E55-B892-D23C-6DFF-9D2D58AB3569}"/>
          </ac:picMkLst>
        </pc:picChg>
        <pc:picChg chg="add del mod">
          <ac:chgData name="Tsemach Mizrachi" userId="85fcc19c-b38c-410f-93a9-519990a4c1f0" providerId="ADAL" clId="{F7301F52-2653-4F42-8206-85DD798665E7}" dt="2023-03-20T03:33:32.049" v="6799" actId="1035"/>
          <ac:picMkLst>
            <pc:docMk/>
            <pc:sldMk cId="672548664" sldId="445"/>
            <ac:picMk id="1026" creationId="{C22D0045-F928-B968-FD7F-ACC347AD883D}"/>
          </ac:picMkLst>
        </pc:picChg>
        <pc:picChg chg="add del mod">
          <ac:chgData name="Tsemach Mizrachi" userId="85fcc19c-b38c-410f-93a9-519990a4c1f0" providerId="ADAL" clId="{F7301F52-2653-4F42-8206-85DD798665E7}" dt="2023-03-20T03:32:32.654" v="6774" actId="1076"/>
          <ac:picMkLst>
            <pc:docMk/>
            <pc:sldMk cId="672548664" sldId="445"/>
            <ac:picMk id="1028" creationId="{003B8702-2252-C459-48BF-8FAA8048B68C}"/>
          </ac:picMkLst>
        </pc:picChg>
        <pc:cxnChg chg="del mod topLvl">
          <ac:chgData name="Tsemach Mizrachi" userId="85fcc19c-b38c-410f-93a9-519990a4c1f0" providerId="ADAL" clId="{F7301F52-2653-4F42-8206-85DD798665E7}" dt="2023-03-17T09:02:16.185" v="2739" actId="478"/>
          <ac:cxnSpMkLst>
            <pc:docMk/>
            <pc:sldMk cId="672548664" sldId="445"/>
            <ac:cxnSpMk id="16" creationId="{F3E6678A-AFC7-C6E8-195F-48E91D7ABF67}"/>
          </ac:cxnSpMkLst>
        </pc:cxnChg>
        <pc:cxnChg chg="del">
          <ac:chgData name="Tsemach Mizrachi" userId="85fcc19c-b38c-410f-93a9-519990a4c1f0" providerId="ADAL" clId="{F7301F52-2653-4F42-8206-85DD798665E7}" dt="2023-03-17T09:01:12.752" v="2713" actId="478"/>
          <ac:cxnSpMkLst>
            <pc:docMk/>
            <pc:sldMk cId="672548664" sldId="445"/>
            <ac:cxnSpMk id="19" creationId="{69F8C377-0EBA-9999-0C07-B2DDB9C1A4DF}"/>
          </ac:cxnSpMkLst>
        </pc:cxnChg>
        <pc:cxnChg chg="add del mod topLvl">
          <ac:chgData name="Tsemach Mizrachi" userId="85fcc19c-b38c-410f-93a9-519990a4c1f0" providerId="ADAL" clId="{F7301F52-2653-4F42-8206-85DD798665E7}" dt="2023-03-20T03:21:22.606" v="6530" actId="478"/>
          <ac:cxnSpMkLst>
            <pc:docMk/>
            <pc:sldMk cId="672548664" sldId="445"/>
            <ac:cxnSpMk id="23" creationId="{AD90A84E-C43D-44C5-8D2A-D51668FDF021}"/>
          </ac:cxnSpMkLst>
        </pc:cxnChg>
        <pc:cxnChg chg="add del mod">
          <ac:chgData name="Tsemach Mizrachi" userId="85fcc19c-b38c-410f-93a9-519990a4c1f0" providerId="ADAL" clId="{F7301F52-2653-4F42-8206-85DD798665E7}" dt="2023-03-20T03:21:14.615" v="6526" actId="478"/>
          <ac:cxnSpMkLst>
            <pc:docMk/>
            <pc:sldMk cId="672548664" sldId="445"/>
            <ac:cxnSpMk id="28" creationId="{AB119DC4-D12C-557F-C12A-3A9244C61D32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9T07:33:39.489" v="6414" actId="692"/>
        <pc:sldMkLst>
          <pc:docMk/>
          <pc:sldMk cId="3824133744" sldId="446"/>
        </pc:sldMkLst>
        <pc:spChg chg="add mod">
          <ac:chgData name="Tsemach Mizrachi" userId="85fcc19c-b38c-410f-93a9-519990a4c1f0" providerId="ADAL" clId="{F7301F52-2653-4F42-8206-85DD798665E7}" dt="2023-03-17T09:35:01.769" v="3399" actId="1076"/>
          <ac:spMkLst>
            <pc:docMk/>
            <pc:sldMk cId="3824133744" sldId="446"/>
            <ac:spMk id="5" creationId="{D05DB7BA-48B8-16F4-C9D9-567199F57070}"/>
          </ac:spMkLst>
        </pc:spChg>
        <pc:spChg chg="add mod">
          <ac:chgData name="Tsemach Mizrachi" userId="85fcc19c-b38c-410f-93a9-519990a4c1f0" providerId="ADAL" clId="{F7301F52-2653-4F42-8206-85DD798665E7}" dt="2023-03-17T09:14:17.109" v="3032" actId="1076"/>
          <ac:spMkLst>
            <pc:docMk/>
            <pc:sldMk cId="3824133744" sldId="446"/>
            <ac:spMk id="8" creationId="{CBF28B5D-E597-C796-F9A6-04BE3B628A78}"/>
          </ac:spMkLst>
        </pc:spChg>
        <pc:spChg chg="add mod">
          <ac:chgData name="Tsemach Mizrachi" userId="85fcc19c-b38c-410f-93a9-519990a4c1f0" providerId="ADAL" clId="{F7301F52-2653-4F42-8206-85DD798665E7}" dt="2023-03-17T09:14:12.452" v="3031" actId="1076"/>
          <ac:spMkLst>
            <pc:docMk/>
            <pc:sldMk cId="3824133744" sldId="446"/>
            <ac:spMk id="9" creationId="{CE3AC515-6900-CAAA-482F-93DA6532A02C}"/>
          </ac:spMkLst>
        </pc:spChg>
        <pc:spChg chg="add mod">
          <ac:chgData name="Tsemach Mizrachi" userId="85fcc19c-b38c-410f-93a9-519990a4c1f0" providerId="ADAL" clId="{F7301F52-2653-4F42-8206-85DD798665E7}" dt="2023-03-19T07:31:11.197" v="6410" actId="1036"/>
          <ac:spMkLst>
            <pc:docMk/>
            <pc:sldMk cId="3824133744" sldId="446"/>
            <ac:spMk id="11" creationId="{319607E8-2BB1-5F51-00BD-5CF8978EB415}"/>
          </ac:spMkLst>
        </pc:spChg>
        <pc:spChg chg="add mod">
          <ac:chgData name="Tsemach Mizrachi" userId="85fcc19c-b38c-410f-93a9-519990a4c1f0" providerId="ADAL" clId="{F7301F52-2653-4F42-8206-85DD798665E7}" dt="2023-03-17T09:14:07.518" v="3030" actId="1076"/>
          <ac:spMkLst>
            <pc:docMk/>
            <pc:sldMk cId="3824133744" sldId="446"/>
            <ac:spMk id="12" creationId="{BBFDF7D9-C05A-0883-ADEF-8242884F8091}"/>
          </ac:spMkLst>
        </pc:spChg>
        <pc:spChg chg="add mod">
          <ac:chgData name="Tsemach Mizrachi" userId="85fcc19c-b38c-410f-93a9-519990a4c1f0" providerId="ADAL" clId="{F7301F52-2653-4F42-8206-85DD798665E7}" dt="2023-03-19T07:33:39.489" v="6414" actId="692"/>
          <ac:spMkLst>
            <pc:docMk/>
            <pc:sldMk cId="3824133744" sldId="446"/>
            <ac:spMk id="13" creationId="{DFC039A8-15D9-48D0-9A5B-29FA7966CEC7}"/>
          </ac:spMkLst>
        </pc:spChg>
        <pc:spChg chg="add mod">
          <ac:chgData name="Tsemach Mizrachi" userId="85fcc19c-b38c-410f-93a9-519990a4c1f0" providerId="ADAL" clId="{F7301F52-2653-4F42-8206-85DD798665E7}" dt="2023-03-17T09:14:44.972" v="3084" actId="1076"/>
          <ac:spMkLst>
            <pc:docMk/>
            <pc:sldMk cId="3824133744" sldId="446"/>
            <ac:spMk id="19" creationId="{4C3A617D-B222-1C11-F1B9-13057A2A2265}"/>
          </ac:spMkLst>
        </pc:spChg>
        <pc:spChg chg="add mod">
          <ac:chgData name="Tsemach Mizrachi" userId="85fcc19c-b38c-410f-93a9-519990a4c1f0" providerId="ADAL" clId="{F7301F52-2653-4F42-8206-85DD798665E7}" dt="2023-03-17T09:15:30.757" v="3091" actId="20577"/>
          <ac:spMkLst>
            <pc:docMk/>
            <pc:sldMk cId="3824133744" sldId="446"/>
            <ac:spMk id="21" creationId="{E450D220-79A8-2B73-AD4A-52C3CA2854C2}"/>
          </ac:spMkLst>
        </pc:spChg>
        <pc:spChg chg="add del mod">
          <ac:chgData name="Tsemach Mizrachi" userId="85fcc19c-b38c-410f-93a9-519990a4c1f0" providerId="ADAL" clId="{F7301F52-2653-4F42-8206-85DD798665E7}" dt="2023-03-17T09:23:03.928" v="3222" actId="478"/>
          <ac:spMkLst>
            <pc:docMk/>
            <pc:sldMk cId="3824133744" sldId="446"/>
            <ac:spMk id="26" creationId="{EAAC5892-6804-EB8A-49F5-499602D99EE2}"/>
          </ac:spMkLst>
        </pc:spChg>
        <pc:spChg chg="del">
          <ac:chgData name="Tsemach Mizrachi" userId="85fcc19c-b38c-410f-93a9-519990a4c1f0" providerId="ADAL" clId="{F7301F52-2653-4F42-8206-85DD798665E7}" dt="2023-03-17T09:04:04.657" v="2791" actId="478"/>
          <ac:spMkLst>
            <pc:docMk/>
            <pc:sldMk cId="3824133744" sldId="446"/>
            <ac:spMk id="34" creationId="{BF11AAE6-47CF-FCC1-17C6-13B45BCE89E3}"/>
          </ac:spMkLst>
        </pc:spChg>
        <pc:spChg chg="del">
          <ac:chgData name="Tsemach Mizrachi" userId="85fcc19c-b38c-410f-93a9-519990a4c1f0" providerId="ADAL" clId="{F7301F52-2653-4F42-8206-85DD798665E7}" dt="2023-03-17T09:04:02.693" v="2790" actId="478"/>
          <ac:spMkLst>
            <pc:docMk/>
            <pc:sldMk cId="3824133744" sldId="446"/>
            <ac:spMk id="35" creationId="{EC3F096E-D164-C07C-8CEB-98B707FEC51B}"/>
          </ac:spMkLst>
        </pc:spChg>
        <pc:spChg chg="add mod">
          <ac:chgData name="Tsemach Mizrachi" userId="85fcc19c-b38c-410f-93a9-519990a4c1f0" providerId="ADAL" clId="{F7301F52-2653-4F42-8206-85DD798665E7}" dt="2023-03-17T09:37:55.173" v="3407" actId="14100"/>
          <ac:spMkLst>
            <pc:docMk/>
            <pc:sldMk cId="3824133744" sldId="446"/>
            <ac:spMk id="45" creationId="{18D3FE50-9CEC-FD2A-15BE-68D7CAA637FF}"/>
          </ac:spMkLst>
        </pc:spChg>
        <pc:spChg chg="add del mod">
          <ac:chgData name="Tsemach Mizrachi" userId="85fcc19c-b38c-410f-93a9-519990a4c1f0" providerId="ADAL" clId="{F7301F52-2653-4F42-8206-85DD798665E7}" dt="2023-03-17T09:40:53.537" v="3457"/>
          <ac:spMkLst>
            <pc:docMk/>
            <pc:sldMk cId="3824133744" sldId="446"/>
            <ac:spMk id="47" creationId="{322AF0C1-A09C-6695-201C-56FC70694FBE}"/>
          </ac:spMkLst>
        </pc:spChg>
        <pc:spChg chg="add mod ord">
          <ac:chgData name="Tsemach Mizrachi" userId="85fcc19c-b38c-410f-93a9-519990a4c1f0" providerId="ADAL" clId="{F7301F52-2653-4F42-8206-85DD798665E7}" dt="2023-03-17T09:45:47.995" v="3598" actId="166"/>
          <ac:spMkLst>
            <pc:docMk/>
            <pc:sldMk cId="3824133744" sldId="446"/>
            <ac:spMk id="48" creationId="{6E69D4BB-5012-3FC8-45FE-342543906BF2}"/>
          </ac:spMkLst>
        </pc:spChg>
        <pc:spChg chg="add mod">
          <ac:chgData name="Tsemach Mizrachi" userId="85fcc19c-b38c-410f-93a9-519990a4c1f0" providerId="ADAL" clId="{F7301F52-2653-4F42-8206-85DD798665E7}" dt="2023-03-17T09:43:24.727" v="3522" actId="14100"/>
          <ac:spMkLst>
            <pc:docMk/>
            <pc:sldMk cId="3824133744" sldId="446"/>
            <ac:spMk id="49" creationId="{AB9C6E48-56D4-2E49-18D2-AA1E0CD42851}"/>
          </ac:spMkLst>
        </pc:spChg>
        <pc:spChg chg="add mod">
          <ac:chgData name="Tsemach Mizrachi" userId="85fcc19c-b38c-410f-93a9-519990a4c1f0" providerId="ADAL" clId="{F7301F52-2653-4F42-8206-85DD798665E7}" dt="2023-03-17T09:43:03.452" v="3512" actId="6549"/>
          <ac:spMkLst>
            <pc:docMk/>
            <pc:sldMk cId="3824133744" sldId="446"/>
            <ac:spMk id="50" creationId="{3AC3D761-958B-3BE6-DEB0-52082886B918}"/>
          </ac:spMkLst>
        </pc:spChg>
        <pc:spChg chg="add mod">
          <ac:chgData name="Tsemach Mizrachi" userId="85fcc19c-b38c-410f-93a9-519990a4c1f0" providerId="ADAL" clId="{F7301F52-2653-4F42-8206-85DD798665E7}" dt="2023-03-17T09:45:00.224" v="3594" actId="1038"/>
          <ac:spMkLst>
            <pc:docMk/>
            <pc:sldMk cId="3824133744" sldId="446"/>
            <ac:spMk id="51" creationId="{A9EED3CA-5FFE-C414-3B21-A403BBC4F9ED}"/>
          </ac:spMkLst>
        </pc:spChg>
        <pc:spChg chg="add del mod">
          <ac:chgData name="Tsemach Mizrachi" userId="85fcc19c-b38c-410f-93a9-519990a4c1f0" providerId="ADAL" clId="{F7301F52-2653-4F42-8206-85DD798665E7}" dt="2023-03-17T09:42:03.907" v="3484"/>
          <ac:spMkLst>
            <pc:docMk/>
            <pc:sldMk cId="3824133744" sldId="446"/>
            <ac:spMk id="52" creationId="{016098F9-B633-C85D-E79A-6C84A97EDADF}"/>
          </ac:spMkLst>
        </pc:spChg>
        <pc:spChg chg="add mod">
          <ac:chgData name="Tsemach Mizrachi" userId="85fcc19c-b38c-410f-93a9-519990a4c1f0" providerId="ADAL" clId="{F7301F52-2653-4F42-8206-85DD798665E7}" dt="2023-03-17T09:43:12.290" v="3515" actId="20577"/>
          <ac:spMkLst>
            <pc:docMk/>
            <pc:sldMk cId="3824133744" sldId="446"/>
            <ac:spMk id="53" creationId="{8A92B0D7-B33C-7BF4-CB88-DC40807A5361}"/>
          </ac:spMkLst>
        </pc:spChg>
        <pc:spChg chg="add mod">
          <ac:chgData name="Tsemach Mizrachi" userId="85fcc19c-b38c-410f-93a9-519990a4c1f0" providerId="ADAL" clId="{F7301F52-2653-4F42-8206-85DD798665E7}" dt="2023-03-17T09:43:15.010" v="3516" actId="20577"/>
          <ac:spMkLst>
            <pc:docMk/>
            <pc:sldMk cId="3824133744" sldId="446"/>
            <ac:spMk id="54" creationId="{556CBE56-D93D-C817-83ED-7B7C79BFC028}"/>
          </ac:spMkLst>
        </pc:spChg>
        <pc:spChg chg="add mod">
          <ac:chgData name="Tsemach Mizrachi" userId="85fcc19c-b38c-410f-93a9-519990a4c1f0" providerId="ADAL" clId="{F7301F52-2653-4F42-8206-85DD798665E7}" dt="2023-03-17T09:44:55.885" v="3590" actId="1036"/>
          <ac:spMkLst>
            <pc:docMk/>
            <pc:sldMk cId="3824133744" sldId="446"/>
            <ac:spMk id="55" creationId="{9054729A-409E-F51B-FD81-3DB5626CE916}"/>
          </ac:spMkLst>
        </pc:spChg>
        <pc:spChg chg="add mod">
          <ac:chgData name="Tsemach Mizrachi" userId="85fcc19c-b38c-410f-93a9-519990a4c1f0" providerId="ADAL" clId="{F7301F52-2653-4F42-8206-85DD798665E7}" dt="2023-03-17T09:43:36.915" v="3528" actId="20577"/>
          <ac:spMkLst>
            <pc:docMk/>
            <pc:sldMk cId="3824133744" sldId="446"/>
            <ac:spMk id="56" creationId="{BD07B881-0A5D-4A3B-5A2F-AC5641CF6FE5}"/>
          </ac:spMkLst>
        </pc:spChg>
        <pc:spChg chg="add mod">
          <ac:chgData name="Tsemach Mizrachi" userId="85fcc19c-b38c-410f-93a9-519990a4c1f0" providerId="ADAL" clId="{F7301F52-2653-4F42-8206-85DD798665E7}" dt="2023-03-17T09:43:39.500" v="3529" actId="20577"/>
          <ac:spMkLst>
            <pc:docMk/>
            <pc:sldMk cId="3824133744" sldId="446"/>
            <ac:spMk id="57" creationId="{0A6088DA-4B45-84B6-4DAD-C6C07DED40F8}"/>
          </ac:spMkLst>
        </pc:spChg>
        <pc:spChg chg="add mod">
          <ac:chgData name="Tsemach Mizrachi" userId="85fcc19c-b38c-410f-93a9-519990a4c1f0" providerId="ADAL" clId="{F7301F52-2653-4F42-8206-85DD798665E7}" dt="2023-03-17T09:44:11.893" v="3553" actId="1038"/>
          <ac:spMkLst>
            <pc:docMk/>
            <pc:sldMk cId="3824133744" sldId="446"/>
            <ac:spMk id="58" creationId="{A0276932-79FE-1792-27F4-1B88B4835A09}"/>
          </ac:spMkLst>
        </pc:spChg>
        <pc:spChg chg="add del mod">
          <ac:chgData name="Tsemach Mizrachi" userId="85fcc19c-b38c-410f-93a9-519990a4c1f0" providerId="ADAL" clId="{F7301F52-2653-4F42-8206-85DD798665E7}" dt="2023-03-17T09:42:33.388" v="3498"/>
          <ac:spMkLst>
            <pc:docMk/>
            <pc:sldMk cId="3824133744" sldId="446"/>
            <ac:spMk id="59" creationId="{C4E62605-2F98-E54F-0846-DAB92F52C372}"/>
          </ac:spMkLst>
        </pc:spChg>
        <pc:spChg chg="add mod">
          <ac:chgData name="Tsemach Mizrachi" userId="85fcc19c-b38c-410f-93a9-519990a4c1f0" providerId="ADAL" clId="{F7301F52-2653-4F42-8206-85DD798665E7}" dt="2023-03-17T09:44:16.176" v="3558" actId="1038"/>
          <ac:spMkLst>
            <pc:docMk/>
            <pc:sldMk cId="3824133744" sldId="446"/>
            <ac:spMk id="60" creationId="{F25E8098-85CC-66C9-4116-232849291E67}"/>
          </ac:spMkLst>
        </pc:spChg>
        <pc:spChg chg="add mod">
          <ac:chgData name="Tsemach Mizrachi" userId="85fcc19c-b38c-410f-93a9-519990a4c1f0" providerId="ADAL" clId="{F7301F52-2653-4F42-8206-85DD798665E7}" dt="2023-03-17T09:44:22.370" v="3559" actId="1038"/>
          <ac:spMkLst>
            <pc:docMk/>
            <pc:sldMk cId="3824133744" sldId="446"/>
            <ac:spMk id="61" creationId="{DFB25DF0-5A8F-C470-8B53-A709A02767D3}"/>
          </ac:spMkLst>
        </pc:spChg>
        <pc:spChg chg="add mod">
          <ac:chgData name="Tsemach Mizrachi" userId="85fcc19c-b38c-410f-93a9-519990a4c1f0" providerId="ADAL" clId="{F7301F52-2653-4F42-8206-85DD798665E7}" dt="2023-03-17T09:44:33.730" v="3571" actId="1038"/>
          <ac:spMkLst>
            <pc:docMk/>
            <pc:sldMk cId="3824133744" sldId="446"/>
            <ac:spMk id="62" creationId="{49BF6DE9-7DD7-3D3E-31EE-D2AA651A3DAB}"/>
          </ac:spMkLst>
        </pc:spChg>
        <pc:spChg chg="add mod">
          <ac:chgData name="Tsemach Mizrachi" userId="85fcc19c-b38c-410f-93a9-519990a4c1f0" providerId="ADAL" clId="{F7301F52-2653-4F42-8206-85DD798665E7}" dt="2023-03-17T09:44:37.416" v="3575" actId="1038"/>
          <ac:spMkLst>
            <pc:docMk/>
            <pc:sldMk cId="3824133744" sldId="446"/>
            <ac:spMk id="63" creationId="{7C4C7D00-BE25-17AF-0FE8-37A681FE66FC}"/>
          </ac:spMkLst>
        </pc:spChg>
        <pc:spChg chg="add mod">
          <ac:chgData name="Tsemach Mizrachi" userId="85fcc19c-b38c-410f-93a9-519990a4c1f0" providerId="ADAL" clId="{F7301F52-2653-4F42-8206-85DD798665E7}" dt="2023-03-17T09:43:58.368" v="3543" actId="6549"/>
          <ac:spMkLst>
            <pc:docMk/>
            <pc:sldMk cId="3824133744" sldId="446"/>
            <ac:spMk id="64" creationId="{46D1D120-F08B-EA19-90F8-F68F6778C90E}"/>
          </ac:spMkLst>
        </pc:spChg>
        <pc:spChg chg="add mod">
          <ac:chgData name="Tsemach Mizrachi" userId="85fcc19c-b38c-410f-93a9-519990a4c1f0" providerId="ADAL" clId="{F7301F52-2653-4F42-8206-85DD798665E7}" dt="2023-03-17T09:44:43.948" v="3584" actId="1036"/>
          <ac:spMkLst>
            <pc:docMk/>
            <pc:sldMk cId="3824133744" sldId="446"/>
            <ac:spMk id="65" creationId="{20DF488E-B62B-D3E0-A0D7-BE436E7EEC6C}"/>
          </ac:spMkLst>
        </pc:spChg>
        <pc:grpChg chg="add mod">
          <ac:chgData name="Tsemach Mizrachi" userId="85fcc19c-b38c-410f-93a9-519990a4c1f0" providerId="ADAL" clId="{F7301F52-2653-4F42-8206-85DD798665E7}" dt="2023-03-17T09:12:09.477" v="2995" actId="164"/>
          <ac:grpSpMkLst>
            <pc:docMk/>
            <pc:sldMk cId="3824133744" sldId="446"/>
            <ac:grpSpMk id="17" creationId="{C856786A-0E82-A866-9732-B77D4E1D9C9B}"/>
          </ac:grpSpMkLst>
        </pc:grpChg>
        <pc:graphicFrameChg chg="add mod modGraphic">
          <ac:chgData name="Tsemach Mizrachi" userId="85fcc19c-b38c-410f-93a9-519990a4c1f0" providerId="ADAL" clId="{F7301F52-2653-4F42-8206-85DD798665E7}" dt="2023-03-17T09:13:55.025" v="3027" actId="1035"/>
          <ac:graphicFrameMkLst>
            <pc:docMk/>
            <pc:sldMk cId="3824133744" sldId="446"/>
            <ac:graphicFrameMk id="4" creationId="{CCA2607D-601A-7E4D-00FE-FBEB718ECACF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04.418" v="3029" actId="1076"/>
          <ac:graphicFrameMkLst>
            <pc:docMk/>
            <pc:sldMk cId="3824133744" sldId="446"/>
            <ac:graphicFrameMk id="7" creationId="{B64603ED-6625-CB9B-3107-711B6FA8D5A4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14:49.605" v="3085" actId="1076"/>
          <ac:graphicFrameMkLst>
            <pc:docMk/>
            <pc:sldMk cId="3824133744" sldId="446"/>
            <ac:graphicFrameMk id="18" creationId="{63AE81D4-5475-617D-4214-15E5613DE562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15:51.429" v="3094" actId="478"/>
          <ac:graphicFrameMkLst>
            <pc:docMk/>
            <pc:sldMk cId="3824133744" sldId="446"/>
            <ac:graphicFrameMk id="22" creationId="{94DC8C18-F1F5-5828-2341-A4C247AFD46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2:13.466" v="3217" actId="1036"/>
          <ac:graphicFrameMkLst>
            <pc:docMk/>
            <pc:sldMk cId="3824133744" sldId="446"/>
            <ac:graphicFrameMk id="24" creationId="{D59B3BF1-BF41-16FC-5319-DA64E7D12824}"/>
          </ac:graphicFrameMkLst>
        </pc:graphicFrameChg>
        <pc:graphicFrameChg chg="add mod ord modGraphic">
          <ac:chgData name="Tsemach Mizrachi" userId="85fcc19c-b38c-410f-93a9-519990a4c1f0" providerId="ADAL" clId="{F7301F52-2653-4F42-8206-85DD798665E7}" dt="2023-03-17T09:23:14.832" v="3224" actId="166"/>
          <ac:graphicFrameMkLst>
            <pc:docMk/>
            <pc:sldMk cId="3824133744" sldId="446"/>
            <ac:graphicFrameMk id="25" creationId="{FE367474-5629-F2BD-214C-5392F57B6FD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4:29.344" v="3230" actId="1076"/>
          <ac:graphicFrameMkLst>
            <pc:docMk/>
            <pc:sldMk cId="3824133744" sldId="446"/>
            <ac:graphicFrameMk id="27" creationId="{F68555D9-7FC1-86D3-9BCB-B91014020E9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28:33.350" v="3675" actId="1076"/>
          <ac:graphicFrameMkLst>
            <pc:docMk/>
            <pc:sldMk cId="3824133744" sldId="446"/>
            <ac:graphicFrameMk id="29" creationId="{B515E341-0583-4FCE-D636-EC0B873826CA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27:35.394" v="3261"/>
          <ac:graphicFrameMkLst>
            <pc:docMk/>
            <pc:sldMk cId="3824133744" sldId="446"/>
            <ac:graphicFrameMk id="30" creationId="{491B2710-67C6-DF07-88D5-8DE70CD7D4F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47.775" v="3263" actId="1076"/>
          <ac:graphicFrameMkLst>
            <pc:docMk/>
            <pc:sldMk cId="3824133744" sldId="446"/>
            <ac:graphicFrameMk id="31" creationId="{2BCEA6EE-AB7B-3D39-F9A0-6C75512087A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7:55.966" v="3265" actId="1076"/>
          <ac:graphicFrameMkLst>
            <pc:docMk/>
            <pc:sldMk cId="3824133744" sldId="446"/>
            <ac:graphicFrameMk id="32" creationId="{2F54F501-FC91-9A63-F0F8-F2AB87BA190D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01.406" v="3267" actId="1076"/>
          <ac:graphicFrameMkLst>
            <pc:docMk/>
            <pc:sldMk cId="3824133744" sldId="446"/>
            <ac:graphicFrameMk id="33" creationId="{868790C4-BFF1-E4D8-C055-5E4E62D82C7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19.918" v="3311" actId="14100"/>
          <ac:graphicFrameMkLst>
            <pc:docMk/>
            <pc:sldMk cId="3824133744" sldId="446"/>
            <ac:graphicFrameMk id="36" creationId="{186FE4FB-AB0E-A18C-170C-869161C4C3D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09:28:48.639" v="3281"/>
          <ac:graphicFrameMkLst>
            <pc:docMk/>
            <pc:sldMk cId="3824133744" sldId="446"/>
            <ac:graphicFrameMk id="37" creationId="{1659C953-A429-D5A3-8B27-4CCC5020066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8:57.917" v="3283" actId="1076"/>
          <ac:graphicFrameMkLst>
            <pc:docMk/>
            <pc:sldMk cId="3824133744" sldId="446"/>
            <ac:graphicFrameMk id="38" creationId="{712271F6-34F7-0397-1280-6446D270C602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3.021" v="3285" actId="1076"/>
          <ac:graphicFrameMkLst>
            <pc:docMk/>
            <pc:sldMk cId="3824133744" sldId="446"/>
            <ac:graphicFrameMk id="39" creationId="{253A33D1-BB89-D92C-04DB-C0C0B1777A2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09.377" v="3290" actId="1035"/>
          <ac:graphicFrameMkLst>
            <pc:docMk/>
            <pc:sldMk cId="3824133744" sldId="446"/>
            <ac:graphicFrameMk id="40" creationId="{938B0372-B5DA-BB72-4D48-FC44B4D729C0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28:45.718" v="3677" actId="1076"/>
          <ac:graphicFrameMkLst>
            <pc:docMk/>
            <pc:sldMk cId="3824133744" sldId="446"/>
            <ac:graphicFrameMk id="41" creationId="{D817033E-FA07-B2F1-C265-6948906823E4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35.014" v="3305" actId="1076"/>
          <ac:graphicFrameMkLst>
            <pc:docMk/>
            <pc:sldMk cId="3824133744" sldId="446"/>
            <ac:graphicFrameMk id="42" creationId="{93A9CDA0-FE18-6494-54E0-EBDAC759BDB6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09:29:42.405" v="3307" actId="1076"/>
          <ac:graphicFrameMkLst>
            <pc:docMk/>
            <pc:sldMk cId="3824133744" sldId="446"/>
            <ac:graphicFrameMk id="43" creationId="{138706AD-FC1F-E0A6-6F87-CD39EA859BF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09:30:26.161" v="3312" actId="14100"/>
          <ac:graphicFrameMkLst>
            <pc:docMk/>
            <pc:sldMk cId="3824133744" sldId="446"/>
            <ac:graphicFrameMk id="44" creationId="{4CEE81A3-7785-E2AD-3B1A-CC129791B930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7T09:45:11.163" v="3595" actId="478"/>
          <ac:graphicFrameMkLst>
            <pc:docMk/>
            <pc:sldMk cId="3824133744" sldId="446"/>
            <ac:graphicFrameMk id="46" creationId="{F5005523-3633-FB26-4624-B7A1F05B72FA}"/>
          </ac:graphicFrameMkLst>
        </pc:graphicFrameChg>
        <pc:picChg chg="del">
          <ac:chgData name="Tsemach Mizrachi" userId="85fcc19c-b38c-410f-93a9-519990a4c1f0" providerId="ADAL" clId="{F7301F52-2653-4F42-8206-85DD798665E7}" dt="2023-03-17T09:03:57.445" v="2785" actId="478"/>
          <ac:picMkLst>
            <pc:docMk/>
            <pc:sldMk cId="3824133744" sldId="446"/>
            <ac:picMk id="6" creationId="{EA82CB10-C0EC-E2F8-DC0D-138C507B11DE}"/>
          </ac:picMkLst>
        </pc:picChg>
        <pc:picChg chg="del">
          <ac:chgData name="Tsemach Mizrachi" userId="85fcc19c-b38c-410f-93a9-519990a4c1f0" providerId="ADAL" clId="{F7301F52-2653-4F42-8206-85DD798665E7}" dt="2023-03-17T09:04:00.406" v="2788" actId="478"/>
          <ac:picMkLst>
            <pc:docMk/>
            <pc:sldMk cId="3824133744" sldId="446"/>
            <ac:picMk id="10" creationId="{04709A9B-46EA-C58F-6F14-8AF6088C4797}"/>
          </ac:picMkLst>
        </pc:picChg>
        <pc:picChg chg="del">
          <ac:chgData name="Tsemach Mizrachi" userId="85fcc19c-b38c-410f-93a9-519990a4c1f0" providerId="ADAL" clId="{F7301F52-2653-4F42-8206-85DD798665E7}" dt="2023-03-17T09:04:00.909" v="2789" actId="478"/>
          <ac:picMkLst>
            <pc:docMk/>
            <pc:sldMk cId="3824133744" sldId="446"/>
            <ac:picMk id="15" creationId="{9A5A314B-35A8-7044-D948-93043363E573}"/>
          </ac:picMkLst>
        </pc:picChg>
        <pc:cxnChg chg="add mod">
          <ac:chgData name="Tsemach Mizrachi" userId="85fcc19c-b38c-410f-93a9-519990a4c1f0" providerId="ADAL" clId="{F7301F52-2653-4F42-8206-85DD798665E7}" dt="2023-03-19T07:33:39.489" v="6414" actId="692"/>
          <ac:cxnSpMkLst>
            <pc:docMk/>
            <pc:sldMk cId="3824133744" sldId="446"/>
            <ac:cxnSpMk id="16" creationId="{B249FB9B-348C-6242-E1BA-050BE3A750BA}"/>
          </ac:cxnSpMkLst>
        </pc:cxnChg>
        <pc:cxnChg chg="del mod">
          <ac:chgData name="Tsemach Mizrachi" userId="85fcc19c-b38c-410f-93a9-519990a4c1f0" providerId="ADAL" clId="{F7301F52-2653-4F42-8206-85DD798665E7}" dt="2023-03-17T09:03:58.679" v="2786" actId="478"/>
          <ac:cxnSpMkLst>
            <pc:docMk/>
            <pc:sldMk cId="3824133744" sldId="446"/>
            <ac:cxnSpMk id="23" creationId="{AD90A84E-C43D-44C5-8D2A-D51668FDF021}"/>
          </ac:cxnSpMkLst>
        </pc:cxnChg>
        <pc:cxnChg chg="del mod">
          <ac:chgData name="Tsemach Mizrachi" userId="85fcc19c-b38c-410f-93a9-519990a4c1f0" providerId="ADAL" clId="{F7301F52-2653-4F42-8206-85DD798665E7}" dt="2023-03-17T09:03:59.476" v="2787" actId="478"/>
          <ac:cxnSpMkLst>
            <pc:docMk/>
            <pc:sldMk cId="3824133744" sldId="446"/>
            <ac:cxnSpMk id="28" creationId="{AB119DC4-D12C-557F-C12A-3A9244C61D32}"/>
          </ac:cxnSpMkLst>
        </pc:cxnChg>
      </pc:sldChg>
      <pc:sldChg chg="addSp delSp modSp add mod addAnim delAnim modAnim">
        <pc:chgData name="Tsemach Mizrachi" userId="85fcc19c-b38c-410f-93a9-519990a4c1f0" providerId="ADAL" clId="{F7301F52-2653-4F42-8206-85DD798665E7}" dt="2023-03-20T18:31:47.455" v="7814" actId="692"/>
        <pc:sldMkLst>
          <pc:docMk/>
          <pc:sldMk cId="1058733645" sldId="447"/>
        </pc:sldMkLst>
        <pc:spChg chg="mod">
          <ac:chgData name="Tsemach Mizrachi" userId="85fcc19c-b38c-410f-93a9-519990a4c1f0" providerId="ADAL" clId="{F7301F52-2653-4F42-8206-85DD798665E7}" dt="2023-03-17T14:26:37.784" v="3666" actId="20577"/>
          <ac:spMkLst>
            <pc:docMk/>
            <pc:sldMk cId="1058733645" sldId="447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7T14:25:30.737" v="3656" actId="478"/>
          <ac:spMkLst>
            <pc:docMk/>
            <pc:sldMk cId="1058733645" sldId="447"/>
            <ac:spMk id="4" creationId="{D5A2312A-3301-8845-8D32-E62E922B4D5E}"/>
          </ac:spMkLst>
        </pc:spChg>
        <pc:spChg chg="add mod">
          <ac:chgData name="Tsemach Mizrachi" userId="85fcc19c-b38c-410f-93a9-519990a4c1f0" providerId="ADAL" clId="{F7301F52-2653-4F42-8206-85DD798665E7}" dt="2023-03-17T14:29:27.301" v="3695" actId="1076"/>
          <ac:spMkLst>
            <pc:docMk/>
            <pc:sldMk cId="1058733645" sldId="447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17T14:29:10.952" v="3691" actId="478"/>
          <ac:spMkLst>
            <pc:docMk/>
            <pc:sldMk cId="1058733645" sldId="447"/>
            <ac:spMk id="6" creationId="{E779ECCE-8D09-1570-C1AE-3BF56BD0B53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1" creationId="{5581C60D-3799-0693-617D-93FC5BA52F93}"/>
          </ac:spMkLst>
        </pc:spChg>
        <pc:spChg chg="add mod">
          <ac:chgData name="Tsemach Mizrachi" userId="85fcc19c-b38c-410f-93a9-519990a4c1f0" providerId="ADAL" clId="{F7301F52-2653-4F42-8206-85DD798665E7}" dt="2023-03-17T14:31:26.717" v="3748" actId="1076"/>
          <ac:spMkLst>
            <pc:docMk/>
            <pc:sldMk cId="1058733645" sldId="447"/>
            <ac:spMk id="22" creationId="{A76137CC-2C04-77AC-954E-67E5A9B04910}"/>
          </ac:spMkLst>
        </pc:spChg>
        <pc:spChg chg="add mod">
          <ac:chgData name="Tsemach Mizrachi" userId="85fcc19c-b38c-410f-93a9-519990a4c1f0" providerId="ADAL" clId="{F7301F52-2653-4F42-8206-85DD798665E7}" dt="2023-03-17T14:32:04.047" v="3772" actId="1037"/>
          <ac:spMkLst>
            <pc:docMk/>
            <pc:sldMk cId="1058733645" sldId="447"/>
            <ac:spMk id="24" creationId="{CF5E1991-5B53-4CA5-91A0-50C7674964AA}"/>
          </ac:spMkLst>
        </pc:spChg>
        <pc:spChg chg="add del mod">
          <ac:chgData name="Tsemach Mizrachi" userId="85fcc19c-b38c-410f-93a9-519990a4c1f0" providerId="ADAL" clId="{F7301F52-2653-4F42-8206-85DD798665E7}" dt="2023-03-17T14:31:31.888" v="3749" actId="478"/>
          <ac:spMkLst>
            <pc:docMk/>
            <pc:sldMk cId="1058733645" sldId="447"/>
            <ac:spMk id="25" creationId="{BACECE66-37E8-D1D8-DF27-A94F44CB85F0}"/>
          </ac:spMkLst>
        </pc:spChg>
        <pc:spChg chg="add mod">
          <ac:chgData name="Tsemach Mizrachi" userId="85fcc19c-b38c-410f-93a9-519990a4c1f0" providerId="ADAL" clId="{F7301F52-2653-4F42-8206-85DD798665E7}" dt="2023-03-17T14:31:45.055" v="3751" actId="1076"/>
          <ac:spMkLst>
            <pc:docMk/>
            <pc:sldMk cId="1058733645" sldId="447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7T14:37:39.192" v="3824" actId="478"/>
          <ac:spMkLst>
            <pc:docMk/>
            <pc:sldMk cId="1058733645" sldId="447"/>
            <ac:spMk id="33" creationId="{0EC96B36-4659-FD0A-F827-B1263E3AB83E}"/>
          </ac:spMkLst>
        </pc:spChg>
        <pc:spChg chg="add mod">
          <ac:chgData name="Tsemach Mizrachi" userId="85fcc19c-b38c-410f-93a9-519990a4c1f0" providerId="ADAL" clId="{F7301F52-2653-4F42-8206-85DD798665E7}" dt="2023-03-20T18:31:47.455" v="7814" actId="692"/>
          <ac:spMkLst>
            <pc:docMk/>
            <pc:sldMk cId="1058733645" sldId="447"/>
            <ac:spMk id="34" creationId="{7B865F3E-D797-1E5B-6EF9-A4E1B38BCF19}"/>
          </ac:spMkLst>
        </pc:spChg>
        <pc:spChg chg="add mod">
          <ac:chgData name="Tsemach Mizrachi" userId="85fcc19c-b38c-410f-93a9-519990a4c1f0" providerId="ADAL" clId="{F7301F52-2653-4F42-8206-85DD798665E7}" dt="2023-03-20T18:31:34.347" v="7809" actId="692"/>
          <ac:spMkLst>
            <pc:docMk/>
            <pc:sldMk cId="1058733645" sldId="447"/>
            <ac:spMk id="35" creationId="{4CD642B4-77FC-5636-3259-29AA42CD35EE}"/>
          </ac:spMkLst>
        </pc:spChg>
        <pc:spChg chg="add del mod">
          <ac:chgData name="Tsemach Mizrachi" userId="85fcc19c-b38c-410f-93a9-519990a4c1f0" providerId="ADAL" clId="{F7301F52-2653-4F42-8206-85DD798665E7}" dt="2023-03-17T14:38:12.366" v="3831" actId="478"/>
          <ac:spMkLst>
            <pc:docMk/>
            <pc:sldMk cId="1058733645" sldId="447"/>
            <ac:spMk id="36" creationId="{19771F47-C06A-6939-0D1C-1C8F0980E42B}"/>
          </ac:spMkLst>
        </pc:spChg>
        <pc:spChg chg="add del mod">
          <ac:chgData name="Tsemach Mizrachi" userId="85fcc19c-b38c-410f-93a9-519990a4c1f0" providerId="ADAL" clId="{F7301F52-2653-4F42-8206-85DD798665E7}" dt="2023-03-17T14:38:54.343" v="3836" actId="478"/>
          <ac:spMkLst>
            <pc:docMk/>
            <pc:sldMk cId="1058733645" sldId="447"/>
            <ac:spMk id="37" creationId="{1AA45D2D-D6A1-25D9-3BA4-91A28183C8AD}"/>
          </ac:spMkLst>
        </pc:spChg>
        <pc:spChg chg="add mod">
          <ac:chgData name="Tsemach Mizrachi" userId="85fcc19c-b38c-410f-93a9-519990a4c1f0" providerId="ADAL" clId="{F7301F52-2653-4F42-8206-85DD798665E7}" dt="2023-03-17T14:41:57.851" v="3889" actId="164"/>
          <ac:spMkLst>
            <pc:docMk/>
            <pc:sldMk cId="1058733645" sldId="447"/>
            <ac:spMk id="38" creationId="{812DA433-2BC4-E067-EEE9-9CDD0B21E27B}"/>
          </ac:spMkLst>
        </pc:spChg>
        <pc:spChg chg="add mod">
          <ac:chgData name="Tsemach Mizrachi" userId="85fcc19c-b38c-410f-93a9-519990a4c1f0" providerId="ADAL" clId="{F7301F52-2653-4F42-8206-85DD798665E7}" dt="2023-03-17T14:42:06.426" v="3890" actId="164"/>
          <ac:spMkLst>
            <pc:docMk/>
            <pc:sldMk cId="1058733645" sldId="447"/>
            <ac:spMk id="39" creationId="{15A8CD00-F4DF-5A97-C8A2-08FB9D24DA83}"/>
          </ac:spMkLst>
        </pc:spChg>
        <pc:grpChg chg="add mod">
          <ac:chgData name="Tsemach Mizrachi" userId="85fcc19c-b38c-410f-93a9-519990a4c1f0" providerId="ADAL" clId="{F7301F52-2653-4F42-8206-85DD798665E7}" dt="2023-03-17T14:41:57.851" v="3889" actId="164"/>
          <ac:grpSpMkLst>
            <pc:docMk/>
            <pc:sldMk cId="1058733645" sldId="447"/>
            <ac:grpSpMk id="40" creationId="{7F3F8EAF-5BDC-73CF-1968-BC7FC37BF377}"/>
          </ac:grpSpMkLst>
        </pc:grpChg>
        <pc:grpChg chg="add mod">
          <ac:chgData name="Tsemach Mizrachi" userId="85fcc19c-b38c-410f-93a9-519990a4c1f0" providerId="ADAL" clId="{F7301F52-2653-4F42-8206-85DD798665E7}" dt="2023-03-17T14:42:06.426" v="3890" actId="164"/>
          <ac:grpSpMkLst>
            <pc:docMk/>
            <pc:sldMk cId="1058733645" sldId="447"/>
            <ac:grpSpMk id="41" creationId="{46A49634-108F-475B-C357-8EF6EB6E6E45}"/>
          </ac:grpSpMkLst>
        </pc:grpChg>
        <pc:graphicFrameChg chg="add del mod">
          <ac:chgData name="Tsemach Mizrachi" userId="85fcc19c-b38c-410f-93a9-519990a4c1f0" providerId="ADAL" clId="{F7301F52-2653-4F42-8206-85DD798665E7}" dt="2023-03-17T14:28:53.647" v="3681" actId="478"/>
          <ac:graphicFrameMkLst>
            <pc:docMk/>
            <pc:sldMk cId="1058733645" sldId="447"/>
            <ac:graphicFrameMk id="7" creationId="{7D5A0377-231B-75BC-0F86-ECB683680C3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6.186" v="3668" actId="478"/>
          <ac:graphicFrameMkLst>
            <pc:docMk/>
            <pc:sldMk cId="1058733645" sldId="447"/>
            <ac:graphicFrameMk id="8" creationId="{257EA2A7-E5ED-028F-11A8-51F5CA7B6A9A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5.022" v="3688" actId="478"/>
          <ac:graphicFrameMkLst>
            <pc:docMk/>
            <pc:sldMk cId="1058733645" sldId="447"/>
            <ac:graphicFrameMk id="9" creationId="{76182F2E-D21B-B82D-4041-7C33DA024E94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1.801" v="3680" actId="478"/>
          <ac:graphicFrameMkLst>
            <pc:docMk/>
            <pc:sldMk cId="1058733645" sldId="447"/>
            <ac:graphicFrameMk id="10" creationId="{BCE717C7-818E-2879-9D2A-A0C60BBEB435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10.109" v="3670" actId="478"/>
          <ac:graphicFrameMkLst>
            <pc:docMk/>
            <pc:sldMk cId="1058733645" sldId="447"/>
            <ac:graphicFrameMk id="11" creationId="{4C6D21D2-F48C-09A2-554B-57C3446540D6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08.681" v="3669" actId="478"/>
          <ac:graphicFrameMkLst>
            <pc:docMk/>
            <pc:sldMk cId="1058733645" sldId="447"/>
            <ac:graphicFrameMk id="12" creationId="{F73C6B99-11A5-2C63-48D2-070EEAE21991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8.983" v="3684" actId="478"/>
          <ac:graphicFrameMkLst>
            <pc:docMk/>
            <pc:sldMk cId="1058733645" sldId="447"/>
            <ac:graphicFrameMk id="13" creationId="{5F217154-1CBA-20D2-65EB-443FE3E0A7F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7.312" v="3683" actId="478"/>
          <ac:graphicFrameMkLst>
            <pc:docMk/>
            <pc:sldMk cId="1058733645" sldId="447"/>
            <ac:graphicFrameMk id="14" creationId="{F84D4D69-C496-55E5-12B5-73A89D95878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8:55.753" v="3682" actId="478"/>
          <ac:graphicFrameMkLst>
            <pc:docMk/>
            <pc:sldMk cId="1058733645" sldId="447"/>
            <ac:graphicFrameMk id="15" creationId="{514B49CC-8E68-08BD-E172-87FE2E200ADE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1.610" v="3686" actId="478"/>
          <ac:graphicFrameMkLst>
            <pc:docMk/>
            <pc:sldMk cId="1058733645" sldId="447"/>
            <ac:graphicFrameMk id="16" creationId="{B5B878DC-7C62-6E8D-7475-F017E0A09FD9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0.311" v="3685" actId="478"/>
          <ac:graphicFrameMkLst>
            <pc:docMk/>
            <pc:sldMk cId="1058733645" sldId="447"/>
            <ac:graphicFrameMk id="17" creationId="{9A7E35B3-AA00-4A59-3069-EE265C2FA96C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7T14:29:03.080" v="3687" actId="478"/>
          <ac:graphicFrameMkLst>
            <pc:docMk/>
            <pc:sldMk cId="1058733645" sldId="447"/>
            <ac:graphicFrameMk id="18" creationId="{201794F6-9E76-D29C-6CC8-4B0F5AD78558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1:01.564" v="3746" actId="20577"/>
          <ac:graphicFrameMkLst>
            <pc:docMk/>
            <pc:sldMk cId="1058733645" sldId="447"/>
            <ac:graphicFrameMk id="19" creationId="{78D4CFCB-3386-A537-087F-67C88114C9D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7T14:31:26.717" v="3748" actId="1076"/>
          <ac:graphicFrameMkLst>
            <pc:docMk/>
            <pc:sldMk cId="1058733645" sldId="447"/>
            <ac:graphicFrameMk id="20" creationId="{38798D36-B5B0-D434-D146-F1F94E03C8F9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7T14:34:19.124" v="3802" actId="20577"/>
          <ac:graphicFrameMkLst>
            <pc:docMk/>
            <pc:sldMk cId="1058733645" sldId="447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7T14:32:50.092" v="3774" actId="1076"/>
          <ac:picMkLst>
            <pc:docMk/>
            <pc:sldMk cId="1058733645" sldId="447"/>
            <ac:picMk id="28" creationId="{EC2AF0C9-6F19-B0E9-51C9-BB5D6F9A595E}"/>
          </ac:picMkLst>
        </pc:picChg>
        <pc:picChg chg="add mod">
          <ac:chgData name="Tsemach Mizrachi" userId="85fcc19c-b38c-410f-93a9-519990a4c1f0" providerId="ADAL" clId="{F7301F52-2653-4F42-8206-85DD798665E7}" dt="2023-03-17T14:33:23.818" v="3776" actId="1076"/>
          <ac:picMkLst>
            <pc:docMk/>
            <pc:sldMk cId="1058733645" sldId="447"/>
            <ac:picMk id="30" creationId="{81C66D74-93A4-A77E-D5FD-5BBFE90E8452}"/>
          </ac:picMkLst>
        </pc:picChg>
        <pc:picChg chg="add mod">
          <ac:chgData name="Tsemach Mizrachi" userId="85fcc19c-b38c-410f-93a9-519990a4c1f0" providerId="ADAL" clId="{F7301F52-2653-4F42-8206-85DD798665E7}" dt="2023-03-17T14:34:59.235" v="3804" actId="1076"/>
          <ac:picMkLst>
            <pc:docMk/>
            <pc:sldMk cId="1058733645" sldId="447"/>
            <ac:picMk id="32" creationId="{BE3F0412-1CD4-E202-13D2-B922E76D29E2}"/>
          </ac:picMkLst>
        </pc:picChg>
        <pc:picChg chg="del">
          <ac:chgData name="Tsemach Mizrachi" userId="85fcc19c-b38c-410f-93a9-519990a4c1f0" providerId="ADAL" clId="{F7301F52-2653-4F42-8206-85DD798665E7}" dt="2023-03-17T14:25:32.731" v="3657" actId="478"/>
          <ac:picMkLst>
            <pc:docMk/>
            <pc:sldMk cId="1058733645" sldId="447"/>
            <ac:picMk id="2050" creationId="{9A01B4A1-BE20-2E67-3CC1-56380085ECAE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18T09:05:08.765" v="4038" actId="1076"/>
        <pc:sldMkLst>
          <pc:docMk/>
          <pc:sldMk cId="3710110006" sldId="448"/>
        </pc:sldMkLst>
        <pc:grpChg chg="del">
          <ac:chgData name="Tsemach Mizrachi" userId="85fcc19c-b38c-410f-93a9-519990a4c1f0" providerId="ADAL" clId="{F7301F52-2653-4F42-8206-85DD798665E7}" dt="2023-03-18T09:01:21.904" v="3995" actId="478"/>
          <ac:grpSpMkLst>
            <pc:docMk/>
            <pc:sldMk cId="3710110006" sldId="448"/>
            <ac:grpSpMk id="40" creationId="{7F3F8EAF-5BDC-73CF-1968-BC7FC37BF377}"/>
          </ac:grpSpMkLst>
        </pc:grpChg>
        <pc:grpChg chg="del">
          <ac:chgData name="Tsemach Mizrachi" userId="85fcc19c-b38c-410f-93a9-519990a4c1f0" providerId="ADAL" clId="{F7301F52-2653-4F42-8206-85DD798665E7}" dt="2023-03-18T09:01:15.532" v="3994" actId="478"/>
          <ac:grpSpMkLst>
            <pc:docMk/>
            <pc:sldMk cId="3710110006" sldId="448"/>
            <ac:grpSpMk id="41" creationId="{46A49634-108F-475B-C357-8EF6EB6E6E45}"/>
          </ac:grpSpMkLst>
        </pc:grpChg>
        <pc:graphicFrameChg chg="add mod modGraphic">
          <ac:chgData name="Tsemach Mizrachi" userId="85fcc19c-b38c-410f-93a9-519990a4c1f0" providerId="ADAL" clId="{F7301F52-2653-4F42-8206-85DD798665E7}" dt="2023-03-18T09:02:41.019" v="4007"/>
          <ac:graphicFrameMkLst>
            <pc:docMk/>
            <pc:sldMk cId="3710110006" sldId="448"/>
            <ac:graphicFrameMk id="4" creationId="{35914015-98FF-A426-3BD1-50512582918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4:18.446" v="4026" actId="1076"/>
          <ac:graphicFrameMkLst>
            <pc:docMk/>
            <pc:sldMk cId="3710110006" sldId="448"/>
            <ac:graphicFrameMk id="6" creationId="{0D5E9097-1514-65EB-006B-5879BD252E9D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05:08.765" v="4038" actId="1076"/>
          <ac:graphicFrameMkLst>
            <pc:docMk/>
            <pc:sldMk cId="3710110006" sldId="448"/>
            <ac:graphicFrameMk id="7" creationId="{A3F41CBF-7859-E078-BFBC-C0CAC1ACFF57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06.633" v="3962" actId="20577"/>
          <ac:graphicFrameMkLst>
            <pc:docMk/>
            <pc:sldMk cId="3710110006" sldId="448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00:58.793" v="3990"/>
          <ac:graphicFrameMkLst>
            <pc:docMk/>
            <pc:sldMk cId="3710110006" sldId="448"/>
            <ac:graphicFrameMk id="23" creationId="{3FBFE65E-D2F8-ACF3-ADED-B49850743863}"/>
          </ac:graphicFrameMkLst>
        </pc:graphicFrameChg>
        <pc:picChg chg="del">
          <ac:chgData name="Tsemach Mizrachi" userId="85fcc19c-b38c-410f-93a9-519990a4c1f0" providerId="ADAL" clId="{F7301F52-2653-4F42-8206-85DD798665E7}" dt="2023-03-18T09:01:12.263" v="3993" actId="478"/>
          <ac:picMkLst>
            <pc:docMk/>
            <pc:sldMk cId="3710110006" sldId="448"/>
            <ac:picMk id="28" creationId="{EC2AF0C9-6F19-B0E9-51C9-BB5D6F9A595E}"/>
          </ac:picMkLst>
        </pc:picChg>
        <pc:picChg chg="del">
          <ac:chgData name="Tsemach Mizrachi" userId="85fcc19c-b38c-410f-93a9-519990a4c1f0" providerId="ADAL" clId="{F7301F52-2653-4F42-8206-85DD798665E7}" dt="2023-03-18T09:01:09.023" v="3992" actId="478"/>
          <ac:picMkLst>
            <pc:docMk/>
            <pc:sldMk cId="3710110006" sldId="448"/>
            <ac:picMk id="30" creationId="{81C66D74-93A4-A77E-D5FD-5BBFE90E8452}"/>
          </ac:picMkLst>
        </pc:picChg>
        <pc:picChg chg="del">
          <ac:chgData name="Tsemach Mizrachi" userId="85fcc19c-b38c-410f-93a9-519990a4c1f0" providerId="ADAL" clId="{F7301F52-2653-4F42-8206-85DD798665E7}" dt="2023-03-18T09:01:03.773" v="3991" actId="478"/>
          <ac:picMkLst>
            <pc:docMk/>
            <pc:sldMk cId="3710110006" sldId="448"/>
            <ac:picMk id="32" creationId="{BE3F0412-1CD4-E202-13D2-B922E76D29E2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1:08.552" v="7808" actId="1076"/>
        <pc:sldMkLst>
          <pc:docMk/>
          <pc:sldMk cId="415551931" sldId="449"/>
        </pc:sldMkLst>
        <pc:spChg chg="mod">
          <ac:chgData name="Tsemach Mizrachi" userId="85fcc19c-b38c-410f-93a9-519990a4c1f0" providerId="ADAL" clId="{F7301F52-2653-4F42-8206-85DD798665E7}" dt="2023-03-18T09:05:43.300" v="4050" actId="20577"/>
          <ac:spMkLst>
            <pc:docMk/>
            <pc:sldMk cId="415551931" sldId="449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17:06.010" v="4242" actId="1076"/>
          <ac:spMkLst>
            <pc:docMk/>
            <pc:sldMk cId="415551931" sldId="449"/>
            <ac:spMk id="8" creationId="{AD183E00-1B38-F411-E20E-D35BA8A2AAF5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2" creationId="{2182B973-D92A-0607-55D6-02054729F7E4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3" creationId="{87808C8A-C910-9682-9BC8-B8E6E0EB8E4F}"/>
          </ac:spMkLst>
        </pc:spChg>
        <pc:spChg chg="add mod">
          <ac:chgData name="Tsemach Mizrachi" userId="85fcc19c-b38c-410f-93a9-519990a4c1f0" providerId="ADAL" clId="{F7301F52-2653-4F42-8206-85DD798665E7}" dt="2023-03-18T09:18:47.036" v="4277" actId="164"/>
          <ac:spMkLst>
            <pc:docMk/>
            <pc:sldMk cId="415551931" sldId="449"/>
            <ac:spMk id="14" creationId="{42ADE374-4C11-485E-D8E2-60C8A0809996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7" creationId="{24873E4D-7F52-F7B0-CA7E-15E6A0163650}"/>
          </ac:spMkLst>
        </pc:spChg>
        <pc:spChg chg="mod">
          <ac:chgData name="Tsemach Mizrachi" userId="85fcc19c-b38c-410f-93a9-519990a4c1f0" providerId="ADAL" clId="{F7301F52-2653-4F42-8206-85DD798665E7}" dt="2023-03-18T09:20:07.947" v="4285" actId="692"/>
          <ac:spMkLst>
            <pc:docMk/>
            <pc:sldMk cId="415551931" sldId="449"/>
            <ac:spMk id="18" creationId="{9D3DACAF-37E9-4F3D-40CA-C75ADF6100DB}"/>
          </ac:spMkLst>
        </pc:spChg>
        <pc:spChg chg="mod">
          <ac:chgData name="Tsemach Mizrachi" userId="85fcc19c-b38c-410f-93a9-519990a4c1f0" providerId="ADAL" clId="{F7301F52-2653-4F42-8206-85DD798665E7}" dt="2023-03-18T09:20:29.167" v="4327" actId="1035"/>
          <ac:spMkLst>
            <pc:docMk/>
            <pc:sldMk cId="415551931" sldId="449"/>
            <ac:spMk id="25" creationId="{7B61A30E-682A-51C2-E115-25052CB5736B}"/>
          </ac:spMkLst>
        </pc:spChg>
        <pc:grpChg chg="add del mod">
          <ac:chgData name="Tsemach Mizrachi" userId="85fcc19c-b38c-410f-93a9-519990a4c1f0" providerId="ADAL" clId="{F7301F52-2653-4F42-8206-85DD798665E7}" dt="2023-03-20T18:25:35.719" v="7718" actId="478"/>
          <ac:grpSpMkLst>
            <pc:docMk/>
            <pc:sldMk cId="415551931" sldId="449"/>
            <ac:grpSpMk id="15" creationId="{D6D43CBF-EE74-979F-CE0C-F093F5FAEF9B}"/>
          </ac:grpSpMkLst>
        </pc:grpChg>
        <pc:grpChg chg="add del mod">
          <ac:chgData name="Tsemach Mizrachi" userId="85fcc19c-b38c-410f-93a9-519990a4c1f0" providerId="ADAL" clId="{F7301F52-2653-4F42-8206-85DD798665E7}" dt="2023-03-20T18:25:33.141" v="7717" actId="478"/>
          <ac:grpSpMkLst>
            <pc:docMk/>
            <pc:sldMk cId="415551931" sldId="449"/>
            <ac:grpSpMk id="16" creationId="{7F75DFF9-2825-1639-9592-A240704E4E51}"/>
          </ac:grpSpMkLst>
        </pc:grpChg>
        <pc:graphicFrameChg chg="del">
          <ac:chgData name="Tsemach Mizrachi" userId="85fcc19c-b38c-410f-93a9-519990a4c1f0" providerId="ADAL" clId="{F7301F52-2653-4F42-8206-85DD798665E7}" dt="2023-03-18T09:09:24.881" v="4136" actId="478"/>
          <ac:graphicFrameMkLst>
            <pc:docMk/>
            <pc:sldMk cId="415551931" sldId="449"/>
            <ac:graphicFrameMk id="4" creationId="{35914015-98FF-A426-3BD1-505125829181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11:38.206" v="4159" actId="478"/>
          <ac:graphicFrameMkLst>
            <pc:docMk/>
            <pc:sldMk cId="415551931" sldId="449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16:17.254" v="4220" actId="478"/>
          <ac:graphicFrameMkLst>
            <pc:docMk/>
            <pc:sldMk cId="415551931" sldId="449"/>
            <ac:graphicFrameMk id="7" creationId="{A3F41CBF-7859-E078-BFBC-C0CAC1ACFF57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09:09:22.292" v="4135" actId="478"/>
          <ac:graphicFrameMkLst>
            <pc:docMk/>
            <pc:sldMk cId="415551931" sldId="449"/>
            <ac:graphicFrameMk id="9" creationId="{C9D38614-E697-F315-2F06-BEB8141AE01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31:08.552" v="7808" actId="1076"/>
          <ac:graphicFrameMkLst>
            <pc:docMk/>
            <pc:sldMk cId="415551931" sldId="449"/>
            <ac:graphicFrameMk id="9" creationId="{F69F8693-CE2C-E9D2-9E82-0698EEBA024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18:27:53.123" v="7780" actId="798"/>
          <ac:graphicFrameMkLst>
            <pc:docMk/>
            <pc:sldMk cId="415551931" sldId="449"/>
            <ac:graphicFrameMk id="10" creationId="{231853EA-4AD4-1189-AEEC-47A6124095DC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09:14:03.945" v="4193"/>
          <ac:graphicFrameMkLst>
            <pc:docMk/>
            <pc:sldMk cId="415551931" sldId="449"/>
            <ac:graphicFrameMk id="11" creationId="{6B941F89-3DC7-01AB-9286-8696754D2A86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18:27:03.839" v="7770" actId="20577"/>
          <ac:graphicFrameMkLst>
            <pc:docMk/>
            <pc:sldMk cId="415551931" sldId="449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09:06:14.225" v="4064" actId="20577"/>
          <ac:graphicFrameMkLst>
            <pc:docMk/>
            <pc:sldMk cId="415551931" sldId="449"/>
            <ac:graphicFrameMk id="20" creationId="{38798D36-B5B0-D434-D146-F1F94E03C8F9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20T18:26:01.375" v="7732" actId="20577"/>
          <ac:graphicFrameMkLst>
            <pc:docMk/>
            <pc:sldMk cId="415551931" sldId="449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18:26:03.854" v="7733" actId="478"/>
          <ac:picMkLst>
            <pc:docMk/>
            <pc:sldMk cId="415551931" sldId="449"/>
            <ac:picMk id="6" creationId="{18921BEC-3527-BED9-73DD-F0EFAF06495E}"/>
          </ac:picMkLst>
        </pc:picChg>
        <pc:picChg chg="add del mod">
          <ac:chgData name="Tsemach Mizrachi" userId="85fcc19c-b38c-410f-93a9-519990a4c1f0" providerId="ADAL" clId="{F7301F52-2653-4F42-8206-85DD798665E7}" dt="2023-03-20T18:30:08.270" v="7796" actId="478"/>
          <ac:picMkLst>
            <pc:docMk/>
            <pc:sldMk cId="415551931" sldId="449"/>
            <ac:picMk id="7" creationId="{58539CD9-9B4B-CC06-69FC-3C867385248F}"/>
          </ac:picMkLst>
        </pc:picChg>
      </pc:sldChg>
      <pc:sldChg chg="addSp delSp modSp add mod delAnim">
        <pc:chgData name="Tsemach Mizrachi" userId="85fcc19c-b38c-410f-93a9-519990a4c1f0" providerId="ADAL" clId="{F7301F52-2653-4F42-8206-85DD798665E7}" dt="2023-03-20T18:32:51.815" v="7830" actId="478"/>
        <pc:sldMkLst>
          <pc:docMk/>
          <pc:sldMk cId="3197326449" sldId="450"/>
        </pc:sldMkLst>
        <pc:spChg chg="mod">
          <ac:chgData name="Tsemach Mizrachi" userId="85fcc19c-b38c-410f-93a9-519990a4c1f0" providerId="ADAL" clId="{F7301F52-2653-4F42-8206-85DD798665E7}" dt="2023-03-18T09:22:06.903" v="4384" actId="20577"/>
          <ac:spMkLst>
            <pc:docMk/>
            <pc:sldMk cId="3197326449" sldId="450"/>
            <ac:spMk id="2" creationId="{809189CC-14F7-D958-C3A4-36249CD9D4EE}"/>
          </ac:spMkLst>
        </pc:spChg>
        <pc:spChg chg="add del mod">
          <ac:chgData name="Tsemach Mizrachi" userId="85fcc19c-b38c-410f-93a9-519990a4c1f0" providerId="ADAL" clId="{F7301F52-2653-4F42-8206-85DD798665E7}" dt="2023-03-18T09:25:25.109" v="4432" actId="1076"/>
          <ac:spMkLst>
            <pc:docMk/>
            <pc:sldMk cId="3197326449" sldId="450"/>
            <ac:spMk id="3" creationId="{B6577DE9-5F4B-414D-62FA-65860E1A8650}"/>
          </ac:spMkLst>
        </pc:spChg>
        <pc:spChg chg="del">
          <ac:chgData name="Tsemach Mizrachi" userId="85fcc19c-b38c-410f-93a9-519990a4c1f0" providerId="ADAL" clId="{F7301F52-2653-4F42-8206-85DD798665E7}" dt="2023-03-18T09:22:20.982" v="4389" actId="478"/>
          <ac:spMkLst>
            <pc:docMk/>
            <pc:sldMk cId="3197326449" sldId="450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32:40.757" v="4516" actId="1076"/>
          <ac:spMkLst>
            <pc:docMk/>
            <pc:sldMk cId="3197326449" sldId="450"/>
            <ac:spMk id="7" creationId="{EB49ACA0-6C89-36CE-068B-F870D3636B63}"/>
          </ac:spMkLst>
        </pc:spChg>
        <pc:spChg chg="mod">
          <ac:chgData name="Tsemach Mizrachi" userId="85fcc19c-b38c-410f-93a9-519990a4c1f0" providerId="ADAL" clId="{F7301F52-2653-4F42-8206-85DD798665E7}" dt="2023-03-18T09:32:45.197" v="4517" actId="1076"/>
          <ac:spMkLst>
            <pc:docMk/>
            <pc:sldMk cId="3197326449" sldId="450"/>
            <ac:spMk id="8" creationId="{AD183E00-1B38-F411-E20E-D35BA8A2AAF5}"/>
          </ac:spMkLst>
        </pc:spChg>
        <pc:spChg chg="add del mod">
          <ac:chgData name="Tsemach Mizrachi" userId="85fcc19c-b38c-410f-93a9-519990a4c1f0" providerId="ADAL" clId="{F7301F52-2653-4F42-8206-85DD798665E7}" dt="2023-03-18T09:25:23.206" v="4431" actId="478"/>
          <ac:spMkLst>
            <pc:docMk/>
            <pc:sldMk cId="3197326449" sldId="450"/>
            <ac:spMk id="9" creationId="{EAEC0D96-31E3-F2B5-8174-604D4BC1B217}"/>
          </ac:spMkLst>
        </pc:spChg>
        <pc:spChg chg="del">
          <ac:chgData name="Tsemach Mizrachi" userId="85fcc19c-b38c-410f-93a9-519990a4c1f0" providerId="ADAL" clId="{F7301F52-2653-4F42-8206-85DD798665E7}" dt="2023-03-18T09:22:23.870" v="4390" actId="478"/>
          <ac:spMkLst>
            <pc:docMk/>
            <pc:sldMk cId="3197326449" sldId="450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09:22:26.952" v="4391" actId="478"/>
          <ac:spMkLst>
            <pc:docMk/>
            <pc:sldMk cId="3197326449" sldId="450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09:23:35.750" v="4418" actId="478"/>
          <ac:spMkLst>
            <pc:docMk/>
            <pc:sldMk cId="3197326449" sldId="450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09:23:33.144" v="4417" actId="478"/>
          <ac:spMkLst>
            <pc:docMk/>
            <pc:sldMk cId="3197326449" sldId="450"/>
            <ac:spMk id="26" creationId="{2C79E463-10C5-EAAD-F7D0-F7B3BC066394}"/>
          </ac:spMkLst>
        </pc:spChg>
        <pc:grpChg chg="del">
          <ac:chgData name="Tsemach Mizrachi" userId="85fcc19c-b38c-410f-93a9-519990a4c1f0" providerId="ADAL" clId="{F7301F52-2653-4F42-8206-85DD798665E7}" dt="2023-03-18T09:22:10.079" v="4385" actId="478"/>
          <ac:grpSpMkLst>
            <pc:docMk/>
            <pc:sldMk cId="3197326449" sldId="450"/>
            <ac:grpSpMk id="15" creationId="{D6D43CBF-EE74-979F-CE0C-F093F5FAEF9B}"/>
          </ac:grpSpMkLst>
        </pc:grpChg>
        <pc:grpChg chg="del">
          <ac:chgData name="Tsemach Mizrachi" userId="85fcc19c-b38c-410f-93a9-519990a4c1f0" providerId="ADAL" clId="{F7301F52-2653-4F42-8206-85DD798665E7}" dt="2023-03-18T09:22:12.527" v="4386" actId="478"/>
          <ac:grpSpMkLst>
            <pc:docMk/>
            <pc:sldMk cId="3197326449" sldId="450"/>
            <ac:grpSpMk id="16" creationId="{7F75DFF9-2825-1639-9592-A240704E4E51}"/>
          </ac:grpSpMkLst>
        </pc:grpChg>
        <pc:graphicFrameChg chg="add mod">
          <ac:chgData name="Tsemach Mizrachi" userId="85fcc19c-b38c-410f-93a9-519990a4c1f0" providerId="ADAL" clId="{F7301F52-2653-4F42-8206-85DD798665E7}" dt="2023-03-18T09:27:46.486" v="4445" actId="1076"/>
          <ac:graphicFrameMkLst>
            <pc:docMk/>
            <pc:sldMk cId="3197326449" sldId="450"/>
            <ac:graphicFrameMk id="4" creationId="{765C1934-60E0-3DD2-6A62-023604C20F55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24:42.582" v="4422" actId="1076"/>
          <ac:graphicFrameMkLst>
            <pc:docMk/>
            <pc:sldMk cId="3197326449" sldId="450"/>
            <ac:graphicFrameMk id="6" creationId="{33DFC774-E7A3-A642-B78F-620F143365EF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5.262" v="4387" actId="478"/>
          <ac:graphicFrameMkLst>
            <pc:docMk/>
            <pc:sldMk cId="3197326449" sldId="450"/>
            <ac:graphicFrameMk id="10" creationId="{231853EA-4AD4-1189-AEEC-47A6124095DC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3:40.062" v="4420" actId="478"/>
          <ac:graphicFrameMkLst>
            <pc:docMk/>
            <pc:sldMk cId="3197326449" sldId="450"/>
            <ac:graphicFrameMk id="11" creationId="{6B941F89-3DC7-01AB-9286-8696754D2A86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22:17.895" v="4388" actId="478"/>
          <ac:graphicFrameMkLst>
            <pc:docMk/>
            <pc:sldMk cId="3197326449" sldId="450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23:16.649" v="4409" actId="20577"/>
          <ac:graphicFrameMkLst>
            <pc:docMk/>
            <pc:sldMk cId="3197326449" sldId="450"/>
            <ac:graphicFrameMk id="20" creationId="{38798D36-B5B0-D434-D146-F1F94E03C8F9}"/>
          </ac:graphicFrameMkLst>
        </pc:graphicFrameChg>
        <pc:graphicFrameChg chg="del mod">
          <ac:chgData name="Tsemach Mizrachi" userId="85fcc19c-b38c-410f-93a9-519990a4c1f0" providerId="ADAL" clId="{F7301F52-2653-4F42-8206-85DD798665E7}" dt="2023-03-18T09:23:38.034" v="4419" actId="478"/>
          <ac:graphicFrameMkLst>
            <pc:docMk/>
            <pc:sldMk cId="3197326449" sldId="450"/>
            <ac:graphicFrameMk id="23" creationId="{3FBFE65E-D2F8-ACF3-ADED-B49850743863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09:32:30.387" v="4515" actId="1035"/>
          <ac:graphicFrameMkLst>
            <pc:docMk/>
            <pc:sldMk cId="3197326449" sldId="450"/>
            <ac:graphicFrameMk id="27" creationId="{1E740769-9450-C29B-26FC-AA68565931B9}"/>
          </ac:graphicFrameMkLst>
        </pc:graphicFrameChg>
        <pc:picChg chg="add mod">
          <ac:chgData name="Tsemach Mizrachi" userId="85fcc19c-b38c-410f-93a9-519990a4c1f0" providerId="ADAL" clId="{F7301F52-2653-4F42-8206-85DD798665E7}" dt="2023-03-18T09:31:59.325" v="4503" actId="1076"/>
          <ac:picMkLst>
            <pc:docMk/>
            <pc:sldMk cId="3197326449" sldId="450"/>
            <ac:picMk id="28" creationId="{F6465B97-AF6C-3258-66F1-B1229BC928DC}"/>
          </ac:picMkLst>
        </pc:picChg>
        <pc:picChg chg="add mod">
          <ac:chgData name="Tsemach Mizrachi" userId="85fcc19c-b38c-410f-93a9-519990a4c1f0" providerId="ADAL" clId="{F7301F52-2653-4F42-8206-85DD798665E7}" dt="2023-03-18T09:32:22.886" v="4509" actId="1076"/>
          <ac:picMkLst>
            <pc:docMk/>
            <pc:sldMk cId="3197326449" sldId="450"/>
            <ac:picMk id="29" creationId="{67B045D4-A084-4D2B-BE77-9C36DC95D176}"/>
          </ac:picMkLst>
        </pc:picChg>
        <pc:picChg chg="add del mod">
          <ac:chgData name="Tsemach Mizrachi" userId="85fcc19c-b38c-410f-93a9-519990a4c1f0" providerId="ADAL" clId="{F7301F52-2653-4F42-8206-85DD798665E7}" dt="2023-03-18T09:25:31.793" v="4433" actId="21"/>
          <ac:picMkLst>
            <pc:docMk/>
            <pc:sldMk cId="3197326449" sldId="450"/>
            <ac:picMk id="5122" creationId="{285F9AEB-BC50-B9EC-9BB4-22B8AE822FBD}"/>
          </ac:picMkLst>
        </pc:picChg>
        <pc:picChg chg="add mod">
          <ac:chgData name="Tsemach Mizrachi" userId="85fcc19c-b38c-410f-93a9-519990a4c1f0" providerId="ADAL" clId="{F7301F52-2653-4F42-8206-85DD798665E7}" dt="2023-03-18T09:31:28.022" v="4494" actId="1076"/>
          <ac:picMkLst>
            <pc:docMk/>
            <pc:sldMk cId="3197326449" sldId="450"/>
            <ac:picMk id="5124" creationId="{CD4365AB-128E-C59F-406F-47CDEDD7B9FD}"/>
          </ac:picMkLst>
        </pc:picChg>
        <pc:picChg chg="add mod">
          <ac:chgData name="Tsemach Mizrachi" userId="85fcc19c-b38c-410f-93a9-519990a4c1f0" providerId="ADAL" clId="{F7301F52-2653-4F42-8206-85DD798665E7}" dt="2023-03-18T09:31:21.359" v="4491" actId="1076"/>
          <ac:picMkLst>
            <pc:docMk/>
            <pc:sldMk cId="3197326449" sldId="450"/>
            <ac:picMk id="5126" creationId="{50A7D6FE-17ED-DECC-68ED-F74988919934}"/>
          </ac:picMkLst>
        </pc:picChg>
        <pc:picChg chg="add del mod">
          <ac:chgData name="Tsemach Mizrachi" userId="85fcc19c-b38c-410f-93a9-519990a4c1f0" providerId="ADAL" clId="{F7301F52-2653-4F42-8206-85DD798665E7}" dt="2023-03-18T09:27:50.094" v="4446" actId="478"/>
          <ac:picMkLst>
            <pc:docMk/>
            <pc:sldMk cId="3197326449" sldId="450"/>
            <ac:picMk id="5128" creationId="{E663B671-DFB5-8638-4D3E-AEC39310BAB5}"/>
          </ac:picMkLst>
        </pc:picChg>
        <pc:picChg chg="add mod">
          <ac:chgData name="Tsemach Mizrachi" userId="85fcc19c-b38c-410f-93a9-519990a4c1f0" providerId="ADAL" clId="{F7301F52-2653-4F42-8206-85DD798665E7}" dt="2023-03-18T09:29:25.277" v="4486" actId="1076"/>
          <ac:picMkLst>
            <pc:docMk/>
            <pc:sldMk cId="3197326449" sldId="450"/>
            <ac:picMk id="5130" creationId="{2E662869-F19E-8690-F87C-3CB191F1C6AD}"/>
          </ac:picMkLst>
        </pc:picChg>
        <pc:picChg chg="add mod">
          <ac:chgData name="Tsemach Mizrachi" userId="85fcc19c-b38c-410f-93a9-519990a4c1f0" providerId="ADAL" clId="{F7301F52-2653-4F42-8206-85DD798665E7}" dt="2023-03-18T09:29:27.949" v="4487" actId="1076"/>
          <ac:picMkLst>
            <pc:docMk/>
            <pc:sldMk cId="3197326449" sldId="450"/>
            <ac:picMk id="5132" creationId="{7F738352-A677-27AA-172C-5F04D074D298}"/>
          </ac:picMkLst>
        </pc:picChg>
        <pc:cxnChg chg="add del mod">
          <ac:chgData name="Tsemach Mizrachi" userId="85fcc19c-b38c-410f-93a9-519990a4c1f0" providerId="ADAL" clId="{F7301F52-2653-4F42-8206-85DD798665E7}" dt="2023-03-20T18:32:51.815" v="7830" actId="478"/>
          <ac:cxnSpMkLst>
            <pc:docMk/>
            <pc:sldMk cId="3197326449" sldId="450"/>
            <ac:cxnSpMk id="9" creationId="{9A96A3FA-F4DE-C8AA-D66E-3B8FAB5BE854}"/>
          </ac:cxnSpMkLst>
        </pc:cxnChg>
      </pc:sldChg>
      <pc:sldChg chg="add del">
        <pc:chgData name="Tsemach Mizrachi" userId="85fcc19c-b38c-410f-93a9-519990a4c1f0" providerId="ADAL" clId="{F7301F52-2653-4F42-8206-85DD798665E7}" dt="2023-03-18T09:09:09.440" v="4133"/>
        <pc:sldMkLst>
          <pc:docMk/>
          <pc:sldMk cId="3525269958" sldId="450"/>
        </pc:sldMkLst>
      </pc:sldChg>
      <pc:sldChg chg="addSp delSp modSp add mod ord delAnim modAnim">
        <pc:chgData name="Tsemach Mizrachi" userId="85fcc19c-b38c-410f-93a9-519990a4c1f0" providerId="ADAL" clId="{F7301F52-2653-4F42-8206-85DD798665E7}" dt="2023-03-20T18:33:01.485" v="7832"/>
        <pc:sldMkLst>
          <pc:docMk/>
          <pc:sldMk cId="2211853647" sldId="451"/>
        </pc:sldMkLst>
        <pc:spChg chg="mod">
          <ac:chgData name="Tsemach Mizrachi" userId="85fcc19c-b38c-410f-93a9-519990a4c1f0" providerId="ADAL" clId="{F7301F52-2653-4F42-8206-85DD798665E7}" dt="2023-03-20T04:14:52.477" v="7530" actId="1035"/>
          <ac:spMkLst>
            <pc:docMk/>
            <pc:sldMk cId="2211853647" sldId="451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20T03:45:09.783" v="6833" actId="478"/>
          <ac:spMkLst>
            <pc:docMk/>
            <pc:sldMk cId="2211853647" sldId="451"/>
            <ac:spMk id="5" creationId="{D3D9584C-AC35-2D6F-E494-44DAD6F18EBC}"/>
          </ac:spMkLst>
        </pc:spChg>
        <pc:spChg chg="add del mod">
          <ac:chgData name="Tsemach Mizrachi" userId="85fcc19c-b38c-410f-93a9-519990a4c1f0" providerId="ADAL" clId="{F7301F52-2653-4F42-8206-85DD798665E7}" dt="2023-03-20T03:43:16.385" v="6828" actId="478"/>
          <ac:spMkLst>
            <pc:docMk/>
            <pc:sldMk cId="2211853647" sldId="451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20T04:09:30.994" v="7414" actId="1076"/>
          <ac:spMkLst>
            <pc:docMk/>
            <pc:sldMk cId="2211853647" sldId="451"/>
            <ac:spMk id="11" creationId="{BDF4397F-42F9-B30A-6FBB-6C0F2AD4FB3D}"/>
          </ac:spMkLst>
        </pc:spChg>
        <pc:spChg chg="add 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12" creationId="{C9C8F4C5-7D8A-2E4F-DA46-7E2E8E34F3C8}"/>
          </ac:spMkLst>
        </pc:spChg>
        <pc:spChg chg="add mod">
          <ac:chgData name="Tsemach Mizrachi" userId="85fcc19c-b38c-410f-93a9-519990a4c1f0" providerId="ADAL" clId="{F7301F52-2653-4F42-8206-85DD798665E7}" dt="2023-03-20T18:23:47.958" v="7712" actId="1036"/>
          <ac:spMkLst>
            <pc:docMk/>
            <pc:sldMk cId="2211853647" sldId="451"/>
            <ac:spMk id="13" creationId="{CF25DEF9-2B71-E060-D110-13F015D865F3}"/>
          </ac:spMkLst>
        </pc:spChg>
        <pc:spChg chg="add mod">
          <ac:chgData name="Tsemach Mizrachi" userId="85fcc19c-b38c-410f-93a9-519990a4c1f0" providerId="ADAL" clId="{F7301F52-2653-4F42-8206-85DD798665E7}" dt="2023-03-20T18:23:18.289" v="7698" actId="1036"/>
          <ac:spMkLst>
            <pc:docMk/>
            <pc:sldMk cId="2211853647" sldId="451"/>
            <ac:spMk id="14" creationId="{B9EAAD18-3C23-21B2-CC69-EA389E73E1CE}"/>
          </ac:spMkLst>
        </pc:spChg>
        <pc:spChg chg="add mod">
          <ac:chgData name="Tsemach Mizrachi" userId="85fcc19c-b38c-410f-93a9-519990a4c1f0" providerId="ADAL" clId="{F7301F52-2653-4F42-8206-85DD798665E7}" dt="2023-03-20T18:23:33.222" v="7704" actId="1036"/>
          <ac:spMkLst>
            <pc:docMk/>
            <pc:sldMk cId="2211853647" sldId="451"/>
            <ac:spMk id="15" creationId="{42DDC4C9-6519-3651-95BA-45EA2FD48446}"/>
          </ac:spMkLst>
        </pc:spChg>
        <pc:spChg chg="mod">
          <ac:chgData name="Tsemach Mizrachi" userId="85fcc19c-b38c-410f-93a9-519990a4c1f0" providerId="ADAL" clId="{F7301F52-2653-4F42-8206-85DD798665E7}" dt="2023-03-20T04:14:36.162" v="7518" actId="1036"/>
          <ac:spMkLst>
            <pc:docMk/>
            <pc:sldMk cId="2211853647" sldId="451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20T03:50:18.872" v="6900" actId="478"/>
          <ac:spMkLst>
            <pc:docMk/>
            <pc:sldMk cId="2211853647" sldId="451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20T03:51:14.752" v="6917" actId="478"/>
          <ac:spMkLst>
            <pc:docMk/>
            <pc:sldMk cId="2211853647" sldId="451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18:23:25.574" v="7699" actId="14100"/>
          <ac:spMkLst>
            <pc:docMk/>
            <pc:sldMk cId="2211853647" sldId="451"/>
            <ac:spMk id="25" creationId="{65D65F57-1BA4-F317-53FF-862AE080E28D}"/>
          </ac:spMkLst>
        </pc:spChg>
        <pc:spChg chg="mod">
          <ac:chgData name="Tsemach Mizrachi" userId="85fcc19c-b38c-410f-93a9-519990a4c1f0" providerId="ADAL" clId="{F7301F52-2653-4F42-8206-85DD798665E7}" dt="2023-03-20T04:03:27.041" v="7314" actId="1076"/>
          <ac:spMkLst>
            <pc:docMk/>
            <pc:sldMk cId="2211853647" sldId="451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20T18:23:42.478" v="7705" actId="14100"/>
          <ac:spMkLst>
            <pc:docMk/>
            <pc:sldMk cId="2211853647" sldId="451"/>
            <ac:spMk id="28" creationId="{2A1C9767-E869-E76E-34AF-7FAE12EE1AD6}"/>
          </ac:spMkLst>
        </pc:spChg>
        <pc:spChg chg="add mod">
          <ac:chgData name="Tsemach Mizrachi" userId="85fcc19c-b38c-410f-93a9-519990a4c1f0" providerId="ADAL" clId="{F7301F52-2653-4F42-8206-85DD798665E7}" dt="2023-03-20T18:24:09.383" v="7716" actId="1035"/>
          <ac:spMkLst>
            <pc:docMk/>
            <pc:sldMk cId="2211853647" sldId="451"/>
            <ac:spMk id="29" creationId="{D04E133E-ECE0-8251-869F-A0E5C0B119F8}"/>
          </ac:spMkLst>
        </pc:spChg>
        <pc:spChg chg="add del mod">
          <ac:chgData name="Tsemach Mizrachi" userId="85fcc19c-b38c-410f-93a9-519990a4c1f0" providerId="ADAL" clId="{F7301F52-2653-4F42-8206-85DD798665E7}" dt="2023-03-20T04:13:23.057" v="7491" actId="478"/>
          <ac:spMkLst>
            <pc:docMk/>
            <pc:sldMk cId="2211853647" sldId="451"/>
            <ac:spMk id="30" creationId="{BEAF45D7-EEAF-D67E-3571-2FCFF758F784}"/>
          </ac:spMkLst>
        </pc:spChg>
        <pc:spChg chg="add del mod">
          <ac:chgData name="Tsemach Mizrachi" userId="85fcc19c-b38c-410f-93a9-519990a4c1f0" providerId="ADAL" clId="{F7301F52-2653-4F42-8206-85DD798665E7}" dt="2023-03-20T04:13:16.366" v="7490" actId="478"/>
          <ac:spMkLst>
            <pc:docMk/>
            <pc:sldMk cId="2211853647" sldId="451"/>
            <ac:spMk id="31" creationId="{83FB1E93-81D9-57BC-70D5-A44CF245689C}"/>
          </ac:spMkLst>
        </pc:spChg>
        <pc:grpChg chg="add mod">
          <ac:chgData name="Tsemach Mizrachi" userId="85fcc19c-b38c-410f-93a9-519990a4c1f0" providerId="ADAL" clId="{F7301F52-2653-4F42-8206-85DD798665E7}" dt="2023-03-20T04:09:23.673" v="7413" actId="1076"/>
          <ac:grpSpMkLst>
            <pc:docMk/>
            <pc:sldMk cId="2211853647" sldId="451"/>
            <ac:grpSpMk id="18" creationId="{552BBB7E-671E-3874-B517-C58601E600DD}"/>
          </ac:grpSpMkLst>
        </pc:grpChg>
        <pc:graphicFrameChg chg="del">
          <ac:chgData name="Tsemach Mizrachi" userId="85fcc19c-b38c-410f-93a9-519990a4c1f0" providerId="ADAL" clId="{F7301F52-2653-4F42-8206-85DD798665E7}" dt="2023-03-18T09:33:00.489" v="4521" actId="478"/>
          <ac:graphicFrameMkLst>
            <pc:docMk/>
            <pc:sldMk cId="2211853647" sldId="451"/>
            <ac:graphicFrameMk id="4" creationId="{35914015-98FF-A426-3BD1-505125829181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1.842" v="4522" actId="478"/>
          <ac:graphicFrameMkLst>
            <pc:docMk/>
            <pc:sldMk cId="2211853647" sldId="451"/>
            <ac:graphicFrameMk id="6" creationId="{0D5E9097-1514-65EB-006B-5879BD252E9D}"/>
          </ac:graphicFrameMkLst>
        </pc:graphicFrameChg>
        <pc:graphicFrameChg chg="del">
          <ac:chgData name="Tsemach Mizrachi" userId="85fcc19c-b38c-410f-93a9-519990a4c1f0" providerId="ADAL" clId="{F7301F52-2653-4F42-8206-85DD798665E7}" dt="2023-03-18T09:33:03.235" v="4523" actId="478"/>
          <ac:graphicFrameMkLst>
            <pc:docMk/>
            <pc:sldMk cId="2211853647" sldId="451"/>
            <ac:graphicFrameMk id="7" creationId="{A3F41CBF-7859-E078-BFBC-C0CAC1ACFF57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20T03:54:07.715" v="6930" actId="478"/>
          <ac:graphicFrameMkLst>
            <pc:docMk/>
            <pc:sldMk cId="2211853647" sldId="451"/>
            <ac:graphicFrameMk id="7" creationId="{E551E3D0-75B4-5B25-CEE1-92BD0418F2E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41.255" v="7527" actId="1036"/>
          <ac:graphicFrameMkLst>
            <pc:docMk/>
            <pc:sldMk cId="2211853647" sldId="451"/>
            <ac:graphicFrameMk id="9" creationId="{A1229A1D-6648-33B9-04C3-FC92C46AB031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10" creationId="{7A82479A-F578-D134-45BE-40844B5B0FAC}"/>
          </ac:graphicFrameMkLst>
        </pc:graphicFrameChg>
        <pc:graphicFrameChg chg="del modGraphic">
          <ac:chgData name="Tsemach Mizrachi" userId="85fcc19c-b38c-410f-93a9-519990a4c1f0" providerId="ADAL" clId="{F7301F52-2653-4F42-8206-85DD798665E7}" dt="2023-03-20T03:45:07.254" v="6832" actId="478"/>
          <ac:graphicFrameMkLst>
            <pc:docMk/>
            <pc:sldMk cId="2211853647" sldId="451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20T04:14:36.162" v="7518" actId="1036"/>
          <ac:graphicFrameMkLst>
            <pc:docMk/>
            <pc:sldMk cId="2211853647" sldId="451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20T03:51:39.088" v="6919" actId="478"/>
          <ac:graphicFrameMkLst>
            <pc:docMk/>
            <pc:sldMk cId="2211853647" sldId="451"/>
            <ac:graphicFrameMk id="23" creationId="{3FBFE65E-D2F8-ACF3-ADED-B49850743863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20T04:10:24.963" v="7420"/>
          <ac:graphicFrameMkLst>
            <pc:docMk/>
            <pc:sldMk cId="2211853647" sldId="451"/>
            <ac:graphicFrameMk id="27" creationId="{B3D6B3BF-0747-0E70-DB80-1DA47A23B8F5}"/>
          </ac:graphicFrameMkLst>
        </pc:graphicFrameChg>
        <pc:picChg chg="add del">
          <ac:chgData name="Tsemach Mizrachi" userId="85fcc19c-b38c-410f-93a9-519990a4c1f0" providerId="ADAL" clId="{F7301F52-2653-4F42-8206-85DD798665E7}" dt="2023-03-20T03:45:04.666" v="6831" actId="478"/>
          <ac:picMkLst>
            <pc:docMk/>
            <pc:sldMk cId="2211853647" sldId="451"/>
            <ac:picMk id="6" creationId="{6AB5BBF4-8AF6-E78A-BAEF-65FF57EF940B}"/>
          </ac:picMkLst>
        </pc:picChg>
        <pc:picChg chg="add mod">
          <ac:chgData name="Tsemach Mizrachi" userId="85fcc19c-b38c-410f-93a9-519990a4c1f0" providerId="ADAL" clId="{F7301F52-2653-4F42-8206-85DD798665E7}" dt="2023-03-20T04:09:33.785" v="7415" actId="1076"/>
          <ac:picMkLst>
            <pc:docMk/>
            <pc:sldMk cId="2211853647" sldId="451"/>
            <ac:picMk id="17" creationId="{9BF435DC-8D58-9443-CA6A-F1A3B35C0F62}"/>
          </ac:picMkLst>
        </pc:picChg>
        <pc:cxnChg chg="add mod">
          <ac:chgData name="Tsemach Mizrachi" userId="85fcc19c-b38c-410f-93a9-519990a4c1f0" providerId="ADAL" clId="{F7301F52-2653-4F42-8206-85DD798665E7}" dt="2023-03-20T04:14:36.162" v="7518" actId="1036"/>
          <ac:cxnSpMkLst>
            <pc:docMk/>
            <pc:sldMk cId="2211853647" sldId="451"/>
            <ac:cxnSpMk id="33" creationId="{ED400243-B081-6BD0-2FD1-851FF762F0F4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20T04:19:22.034" v="7538" actId="931"/>
        <pc:sldMkLst>
          <pc:docMk/>
          <pc:sldMk cId="2835861766" sldId="452"/>
        </pc:sldMkLst>
        <pc:spChg chg="mod">
          <ac:chgData name="Tsemach Mizrachi" userId="85fcc19c-b38c-410f-93a9-519990a4c1f0" providerId="ADAL" clId="{F7301F52-2653-4F42-8206-85DD798665E7}" dt="2023-03-18T09:54:08.252" v="4800" actId="20577"/>
          <ac:spMkLst>
            <pc:docMk/>
            <pc:sldMk cId="2835861766" sldId="452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09:57:03.933" v="4897" actId="1076"/>
          <ac:spMkLst>
            <pc:docMk/>
            <pc:sldMk cId="2835861766" sldId="452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09:54:25.535" v="4804" actId="1076"/>
          <ac:spMkLst>
            <pc:docMk/>
            <pc:sldMk cId="2835861766" sldId="452"/>
            <ac:spMk id="5" creationId="{D3D9584C-AC35-2D6F-E494-44DAD6F18EBC}"/>
          </ac:spMkLst>
        </pc:spChg>
        <pc:spChg chg="add mod">
          <ac:chgData name="Tsemach Mizrachi" userId="85fcc19c-b38c-410f-93a9-519990a4c1f0" providerId="ADAL" clId="{F7301F52-2653-4F42-8206-85DD798665E7}" dt="2023-03-18T09:56:56.485" v="4895" actId="1076"/>
          <ac:spMkLst>
            <pc:docMk/>
            <pc:sldMk cId="2835861766" sldId="452"/>
            <ac:spMk id="6" creationId="{2ADC14DC-FA30-2347-9A20-609A0ECF8272}"/>
          </ac:spMkLst>
        </pc:spChg>
        <pc:spChg chg="add mod">
          <ac:chgData name="Tsemach Mizrachi" userId="85fcc19c-b38c-410f-93a9-519990a4c1f0" providerId="ADAL" clId="{F7301F52-2653-4F42-8206-85DD798665E7}" dt="2023-03-18T09:56:59.941" v="4896" actId="1076"/>
          <ac:spMkLst>
            <pc:docMk/>
            <pc:sldMk cId="2835861766" sldId="452"/>
            <ac:spMk id="7" creationId="{BD919383-91E0-E3E5-028D-CAB373A19710}"/>
          </ac:spMkLst>
        </pc:spChg>
        <pc:spChg chg="del">
          <ac:chgData name="Tsemach Mizrachi" userId="85fcc19c-b38c-410f-93a9-519990a4c1f0" providerId="ADAL" clId="{F7301F52-2653-4F42-8206-85DD798665E7}" dt="2023-03-18T09:54:11.464" v="4801" actId="478"/>
          <ac:spMkLst>
            <pc:docMk/>
            <pc:sldMk cId="2835861766" sldId="452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9" creationId="{7EE8E562-C58E-4201-7372-9AC52516F286}"/>
          </ac:spMkLst>
        </pc:spChg>
        <pc:spChg chg="add mod">
          <ac:chgData name="Tsemach Mizrachi" userId="85fcc19c-b38c-410f-93a9-519990a4c1f0" providerId="ADAL" clId="{F7301F52-2653-4F42-8206-85DD798665E7}" dt="2023-03-18T09:59:09.251" v="4936" actId="164"/>
          <ac:spMkLst>
            <pc:docMk/>
            <pc:sldMk cId="2835861766" sldId="452"/>
            <ac:spMk id="10" creationId="{23FD5493-CD90-AFBB-4471-EB775A960416}"/>
          </ac:spMkLst>
        </pc:spChg>
        <pc:spChg chg="mod">
          <ac:chgData name="Tsemach Mizrachi" userId="85fcc19c-b38c-410f-93a9-519990a4c1f0" providerId="ADAL" clId="{F7301F52-2653-4F42-8206-85DD798665E7}" dt="2023-03-18T10:00:00.602" v="4958" actId="207"/>
          <ac:spMkLst>
            <pc:docMk/>
            <pc:sldMk cId="2835861766" sldId="452"/>
            <ac:spMk id="13" creationId="{CEB60F42-AE79-0296-3DDE-F323B7778E8E}"/>
          </ac:spMkLst>
        </pc:spChg>
        <pc:spChg chg="mod">
          <ac:chgData name="Tsemach Mizrachi" userId="85fcc19c-b38c-410f-93a9-519990a4c1f0" providerId="ADAL" clId="{F7301F52-2653-4F42-8206-85DD798665E7}" dt="2023-03-18T10:00:06.402" v="4959" actId="692"/>
          <ac:spMkLst>
            <pc:docMk/>
            <pc:sldMk cId="2835861766" sldId="452"/>
            <ac:spMk id="14" creationId="{621AC592-83C9-68B0-1138-DD892BF39CE2}"/>
          </ac:spMkLst>
        </pc:spChg>
        <pc:spChg chg="add mod">
          <ac:chgData name="Tsemach Mizrachi" userId="85fcc19c-b38c-410f-93a9-519990a4c1f0" providerId="ADAL" clId="{F7301F52-2653-4F42-8206-85DD798665E7}" dt="2023-03-18T10:01:49.933" v="5003" actId="164"/>
          <ac:spMkLst>
            <pc:docMk/>
            <pc:sldMk cId="2835861766" sldId="452"/>
            <ac:spMk id="15" creationId="{0109FFE4-25F8-B236-1EB7-05B744637DF3}"/>
          </ac:spMkLst>
        </pc:spChg>
        <pc:spChg chg="add mod">
          <ac:chgData name="Tsemach Mizrachi" userId="85fcc19c-b38c-410f-93a9-519990a4c1f0" providerId="ADAL" clId="{F7301F52-2653-4F42-8206-85DD798665E7}" dt="2023-03-18T10:04:39.614" v="5058" actId="14100"/>
          <ac:spMkLst>
            <pc:docMk/>
            <pc:sldMk cId="2835861766" sldId="452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09:54:43.421" v="4808" actId="1076"/>
          <ac:spMkLst>
            <pc:docMk/>
            <pc:sldMk cId="2835861766" sldId="452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09:54:52.166" v="4812" actId="1076"/>
          <ac:spMkLst>
            <pc:docMk/>
            <pc:sldMk cId="2835861766" sldId="452"/>
            <ac:spMk id="22" creationId="{A76137CC-2C04-77AC-954E-67E5A9B04910}"/>
          </ac:spMkLst>
        </pc:spChg>
        <pc:spChg chg="mod">
          <ac:chgData name="Tsemach Mizrachi" userId="85fcc19c-b38c-410f-93a9-519990a4c1f0" providerId="ADAL" clId="{F7301F52-2653-4F42-8206-85DD798665E7}" dt="2023-03-18T09:55:04.109" v="4815" actId="1076"/>
          <ac:spMkLst>
            <pc:docMk/>
            <pc:sldMk cId="2835861766" sldId="452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20T04:19:19.896" v="7536" actId="1076"/>
          <ac:spMkLst>
            <pc:docMk/>
            <pc:sldMk cId="2835861766" sldId="452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09:54:55.271" v="4813" actId="1076"/>
          <ac:spMkLst>
            <pc:docMk/>
            <pc:sldMk cId="2835861766" sldId="452"/>
            <ac:spMk id="26" creationId="{2C79E463-10C5-EAAD-F7D0-F7B3BC066394}"/>
          </ac:spMkLst>
        </pc:spChg>
        <pc:spChg chg="add del mod">
          <ac:chgData name="Tsemach Mizrachi" userId="85fcc19c-b38c-410f-93a9-519990a4c1f0" providerId="ADAL" clId="{F7301F52-2653-4F42-8206-85DD798665E7}" dt="2023-03-18T10:08:08.982" v="5197" actId="478"/>
          <ac:spMkLst>
            <pc:docMk/>
            <pc:sldMk cId="2835861766" sldId="452"/>
            <ac:spMk id="27" creationId="{73FD9158-9174-EDB4-2C34-5CB993A64C0B}"/>
          </ac:spMkLst>
        </pc:spChg>
        <pc:spChg chg="add mod">
          <ac:chgData name="Tsemach Mizrachi" userId="85fcc19c-b38c-410f-93a9-519990a4c1f0" providerId="ADAL" clId="{F7301F52-2653-4F42-8206-85DD798665E7}" dt="2023-03-18T10:10:21.246" v="5256" actId="1076"/>
          <ac:spMkLst>
            <pc:docMk/>
            <pc:sldMk cId="2835861766" sldId="452"/>
            <ac:spMk id="28" creationId="{24EA2566-D773-5889-00D7-1765AD21C91C}"/>
          </ac:spMkLst>
        </pc:s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1" creationId="{277B1A44-A6C7-D616-FE33-510E6D27A88F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2" creationId="{BF1DBFD6-C92A-3A2E-3F94-DE130BAE555E}"/>
          </ac:grpSpMkLst>
        </pc:grpChg>
        <pc:grpChg chg="add mod">
          <ac:chgData name="Tsemach Mizrachi" userId="85fcc19c-b38c-410f-93a9-519990a4c1f0" providerId="ADAL" clId="{F7301F52-2653-4F42-8206-85DD798665E7}" dt="2023-03-18T10:01:49.933" v="5003" actId="164"/>
          <ac:grpSpMkLst>
            <pc:docMk/>
            <pc:sldMk cId="2835861766" sldId="452"/>
            <ac:grpSpMk id="16" creationId="{2C2F950A-28B7-9381-0C52-DA4ED1AC9567}"/>
          </ac:grpSpMkLst>
        </pc:grpChg>
        <pc:grpChg chg="add mod">
          <ac:chgData name="Tsemach Mizrachi" userId="85fcc19c-b38c-410f-93a9-519990a4c1f0" providerId="ADAL" clId="{F7301F52-2653-4F42-8206-85DD798665E7}" dt="2023-03-18T10:02:40.964" v="5023" actId="164"/>
          <ac:grpSpMkLst>
            <pc:docMk/>
            <pc:sldMk cId="2835861766" sldId="452"/>
            <ac:grpSpMk id="18" creationId="{42451489-56B6-1759-123F-1ACC7E6E878A}"/>
          </ac:grpSpMkLst>
        </pc:grpChg>
        <pc:grpChg chg="add mod">
          <ac:chgData name="Tsemach Mizrachi" userId="85fcc19c-b38c-410f-93a9-519990a4c1f0" providerId="ADAL" clId="{F7301F52-2653-4F42-8206-85DD798665E7}" dt="2023-03-18T10:10:14.790" v="5254" actId="164"/>
          <ac:grpSpMkLst>
            <pc:docMk/>
            <pc:sldMk cId="2835861766" sldId="452"/>
            <ac:grpSpMk id="31" creationId="{9255694A-5D82-0342-1F04-2486BCEDB1F4}"/>
          </ac:grpSpMkLst>
        </pc:grpChg>
        <pc:graphicFrameChg chg="mod modGraphic">
          <ac:chgData name="Tsemach Mizrachi" userId="85fcc19c-b38c-410f-93a9-519990a4c1f0" providerId="ADAL" clId="{F7301F52-2653-4F42-8206-85DD798665E7}" dt="2023-03-18T09:54:32.088" v="4805" actId="1076"/>
          <ac:graphicFrameMkLst>
            <pc:docMk/>
            <pc:sldMk cId="2835861766" sldId="452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09:54:49.952" v="4811" actId="1076"/>
          <ac:graphicFrameMkLst>
            <pc:docMk/>
            <pc:sldMk cId="2835861766" sldId="452"/>
            <ac:graphicFrameMk id="20" creationId="{38798D36-B5B0-D434-D146-F1F94E03C8F9}"/>
          </ac:graphicFrameMkLst>
        </pc:graphicFrameChg>
        <pc:graphicFrameChg chg="mod">
          <ac:chgData name="Tsemach Mizrachi" userId="85fcc19c-b38c-410f-93a9-519990a4c1f0" providerId="ADAL" clId="{F7301F52-2653-4F42-8206-85DD798665E7}" dt="2023-03-18T09:54:59.270" v="4814" actId="1076"/>
          <ac:graphicFrameMkLst>
            <pc:docMk/>
            <pc:sldMk cId="2835861766" sldId="452"/>
            <ac:graphicFrameMk id="23" creationId="{3FBFE65E-D2F8-ACF3-ADED-B49850743863}"/>
          </ac:graphicFrameMkLst>
        </pc:graphicFrameChg>
        <pc:picChg chg="add del mod">
          <ac:chgData name="Tsemach Mizrachi" userId="85fcc19c-b38c-410f-93a9-519990a4c1f0" providerId="ADAL" clId="{F7301F52-2653-4F42-8206-85DD798665E7}" dt="2023-03-20T04:19:22.034" v="7538" actId="931"/>
          <ac:picMkLst>
            <pc:docMk/>
            <pc:sldMk cId="2835861766" sldId="452"/>
            <ac:picMk id="27" creationId="{5B20CE8B-B4EA-C5FC-42D6-95F826AF0B6F}"/>
          </ac:picMkLst>
        </pc:picChg>
        <pc:cxnChg chg="add mod">
          <ac:chgData name="Tsemach Mizrachi" userId="85fcc19c-b38c-410f-93a9-519990a4c1f0" providerId="ADAL" clId="{F7301F52-2653-4F42-8206-85DD798665E7}" dt="2023-03-18T10:10:21.246" v="5256" actId="1076"/>
          <ac:cxnSpMkLst>
            <pc:docMk/>
            <pc:sldMk cId="2835861766" sldId="452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0:28:44.119" v="5541"/>
        <pc:sldMkLst>
          <pc:docMk/>
          <pc:sldMk cId="3670791743" sldId="453"/>
        </pc:sldMkLst>
        <pc:spChg chg="del mod">
          <ac:chgData name="Tsemach Mizrachi" userId="85fcc19c-b38c-410f-93a9-519990a4c1f0" providerId="ADAL" clId="{F7301F52-2653-4F42-8206-85DD798665E7}" dt="2023-03-18T10:24:57.177" v="5471" actId="478"/>
          <ac:spMkLst>
            <pc:docMk/>
            <pc:sldMk cId="3670791743" sldId="453"/>
            <ac:spMk id="4" creationId="{C4DC7E4D-E4B6-E336-D4D1-881133684237}"/>
          </ac:spMkLst>
        </pc:spChg>
        <pc:spChg chg="mod">
          <ac:chgData name="Tsemach Mizrachi" userId="85fcc19c-b38c-410f-93a9-519990a4c1f0" providerId="ADAL" clId="{F7301F52-2653-4F42-8206-85DD798665E7}" dt="2023-03-18T10:25:06.518" v="5474" actId="1076"/>
          <ac:spMkLst>
            <pc:docMk/>
            <pc:sldMk cId="3670791743" sldId="453"/>
            <ac:spMk id="5" creationId="{D3D9584C-AC35-2D6F-E494-44DAD6F18EBC}"/>
          </ac:spMkLst>
        </pc:spChg>
        <pc:spChg chg="mod">
          <ac:chgData name="Tsemach Mizrachi" userId="85fcc19c-b38c-410f-93a9-519990a4c1f0" providerId="ADAL" clId="{F7301F52-2653-4F42-8206-85DD798665E7}" dt="2023-03-18T10:23:44.797" v="5447" actId="1076"/>
          <ac:spMkLst>
            <pc:docMk/>
            <pc:sldMk cId="3670791743" sldId="453"/>
            <ac:spMk id="6" creationId="{2ADC14DC-FA30-2347-9A20-609A0ECF8272}"/>
          </ac:spMkLst>
        </pc:spChg>
        <pc:spChg chg="mod">
          <ac:chgData name="Tsemach Mizrachi" userId="85fcc19c-b38c-410f-93a9-519990a4c1f0" providerId="ADAL" clId="{F7301F52-2653-4F42-8206-85DD798665E7}" dt="2023-03-18T10:22:20.118" v="5425" actId="1076"/>
          <ac:spMkLst>
            <pc:docMk/>
            <pc:sldMk cId="3670791743" sldId="453"/>
            <ac:spMk id="7" creationId="{BD919383-91E0-E3E5-028D-CAB373A19710}"/>
          </ac:spMkLst>
        </pc:spChg>
        <pc:spChg chg="del topLvl">
          <ac:chgData name="Tsemach Mizrachi" userId="85fcc19c-b38c-410f-93a9-519990a4c1f0" providerId="ADAL" clId="{F7301F52-2653-4F42-8206-85DD798665E7}" dt="2023-03-18T10:12:28.594" v="5261" actId="478"/>
          <ac:spMkLst>
            <pc:docMk/>
            <pc:sldMk cId="3670791743" sldId="453"/>
            <ac:spMk id="17" creationId="{61E92479-01B4-3472-5706-C782E51E4061}"/>
          </ac:spMkLst>
        </pc:spChg>
        <pc:spChg chg="mod">
          <ac:chgData name="Tsemach Mizrachi" userId="85fcc19c-b38c-410f-93a9-519990a4c1f0" providerId="ADAL" clId="{F7301F52-2653-4F42-8206-85DD798665E7}" dt="2023-03-18T10:15:06.367" v="5302" actId="1076"/>
          <ac:spMkLst>
            <pc:docMk/>
            <pc:sldMk cId="3670791743" sldId="453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0:23:31.049" v="5440" actId="1076"/>
          <ac:spMkLst>
            <pc:docMk/>
            <pc:sldMk cId="3670791743" sldId="453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0:12:34.746" v="5263" actId="478"/>
          <ac:spMkLst>
            <pc:docMk/>
            <pc:sldMk cId="3670791743" sldId="453"/>
            <ac:spMk id="25" creationId="{79D4D468-F08A-C6FD-DF7F-04D222B353BE}"/>
          </ac:spMkLst>
        </pc:spChg>
        <pc:spChg chg="mod">
          <ac:chgData name="Tsemach Mizrachi" userId="85fcc19c-b38c-410f-93a9-519990a4c1f0" providerId="ADAL" clId="{F7301F52-2653-4F42-8206-85DD798665E7}" dt="2023-03-18T10:23:53.912" v="5453" actId="1037"/>
          <ac:spMkLst>
            <pc:docMk/>
            <pc:sldMk cId="3670791743" sldId="453"/>
            <ac:spMk id="26" creationId="{2C79E463-10C5-EAAD-F7D0-F7B3BC066394}"/>
          </ac:spMkLst>
        </pc:spChg>
        <pc:spChg chg="add mod">
          <ac:chgData name="Tsemach Mizrachi" userId="85fcc19c-b38c-410f-93a9-519990a4c1f0" providerId="ADAL" clId="{F7301F52-2653-4F42-8206-85DD798665E7}" dt="2023-03-18T10:23:57.913" v="5462" actId="1035"/>
          <ac:spMkLst>
            <pc:docMk/>
            <pc:sldMk cId="3670791743" sldId="453"/>
            <ac:spMk id="38" creationId="{1238264C-4204-C586-9E85-D1D9563FF73A}"/>
          </ac:spMkLst>
        </pc:spChg>
        <pc:spChg chg="add mod">
          <ac:chgData name="Tsemach Mizrachi" userId="85fcc19c-b38c-410f-93a9-519990a4c1f0" providerId="ADAL" clId="{F7301F52-2653-4F42-8206-85DD798665E7}" dt="2023-03-18T10:25:22.865" v="5479" actId="20577"/>
          <ac:spMkLst>
            <pc:docMk/>
            <pc:sldMk cId="3670791743" sldId="453"/>
            <ac:spMk id="39" creationId="{F0FA48A9-EDE5-186E-ED34-7E1C8C363273}"/>
          </ac:spMkLst>
        </pc:spChg>
        <pc:spChg chg="add mod">
          <ac:chgData name="Tsemach Mizrachi" userId="85fcc19c-b38c-410f-93a9-519990a4c1f0" providerId="ADAL" clId="{F7301F52-2653-4F42-8206-85DD798665E7}" dt="2023-03-18T10:27:33.725" v="5510" actId="1076"/>
          <ac:spMkLst>
            <pc:docMk/>
            <pc:sldMk cId="3670791743" sldId="453"/>
            <ac:spMk id="40" creationId="{4F37596E-A0CD-FDFC-B591-44A06CE57A52}"/>
          </ac:spMkLst>
        </pc:spChg>
        <pc:spChg chg="add mod">
          <ac:chgData name="Tsemach Mizrachi" userId="85fcc19c-b38c-410f-93a9-519990a4c1f0" providerId="ADAL" clId="{F7301F52-2653-4F42-8206-85DD798665E7}" dt="2023-03-18T10:28:42.655" v="5540" actId="1076"/>
          <ac:spMkLst>
            <pc:docMk/>
            <pc:sldMk cId="3670791743" sldId="453"/>
            <ac:spMk id="41" creationId="{5CD20FD0-783B-E4FA-ADD1-10FA4D1CBF96}"/>
          </ac:spMkLst>
        </pc:spChg>
        <pc:grpChg chg="del topLvl">
          <ac:chgData name="Tsemach Mizrachi" userId="85fcc19c-b38c-410f-93a9-519990a4c1f0" providerId="ADAL" clId="{F7301F52-2653-4F42-8206-85DD798665E7}" dt="2023-03-18T10:12:31.357" v="5262" actId="478"/>
          <ac:grpSpMkLst>
            <pc:docMk/>
            <pc:sldMk cId="3670791743" sldId="453"/>
            <ac:grpSpMk id="12" creationId="{BF1DBFD6-C92A-3A2E-3F94-DE130BAE555E}"/>
          </ac:grpSpMkLst>
        </pc:grpChg>
        <pc:grpChg chg="del">
          <ac:chgData name="Tsemach Mizrachi" userId="85fcc19c-b38c-410f-93a9-519990a4c1f0" providerId="ADAL" clId="{F7301F52-2653-4F42-8206-85DD798665E7}" dt="2023-03-18T10:12:22.677" v="5260" actId="478"/>
          <ac:grpSpMkLst>
            <pc:docMk/>
            <pc:sldMk cId="3670791743" sldId="453"/>
            <ac:grpSpMk id="16" creationId="{2C2F950A-28B7-9381-0C52-DA4ED1AC9567}"/>
          </ac:grpSpMkLst>
        </pc:grpChg>
        <pc:grpChg chg="del">
          <ac:chgData name="Tsemach Mizrachi" userId="85fcc19c-b38c-410f-93a9-519990a4c1f0" providerId="ADAL" clId="{F7301F52-2653-4F42-8206-85DD798665E7}" dt="2023-03-18T10:12:28.594" v="5261" actId="478"/>
          <ac:grpSpMkLst>
            <pc:docMk/>
            <pc:sldMk cId="3670791743" sldId="453"/>
            <ac:grpSpMk id="18" creationId="{42451489-56B6-1759-123F-1ACC7E6E878A}"/>
          </ac:grpSpMkLst>
        </pc:grpChg>
        <pc:grpChg chg="del">
          <ac:chgData name="Tsemach Mizrachi" userId="85fcc19c-b38c-410f-93a9-519990a4c1f0" providerId="ADAL" clId="{F7301F52-2653-4F42-8206-85DD798665E7}" dt="2023-03-18T10:12:37.080" v="5264" actId="478"/>
          <ac:grpSpMkLst>
            <pc:docMk/>
            <pc:sldMk cId="3670791743" sldId="453"/>
            <ac:grpSpMk id="31" creationId="{9255694A-5D82-0342-1F04-2486BCEDB1F4}"/>
          </ac:grpSpMkLst>
        </pc:grpChg>
        <pc:graphicFrameChg chg="add del mod">
          <ac:chgData name="Tsemach Mizrachi" userId="85fcc19c-b38c-410f-93a9-519990a4c1f0" providerId="ADAL" clId="{F7301F52-2653-4F42-8206-85DD798665E7}" dt="2023-03-18T10:13:29.876" v="5285" actId="478"/>
          <ac:graphicFrameMkLst>
            <pc:docMk/>
            <pc:sldMk cId="3670791743" sldId="453"/>
            <ac:graphicFrameMk id="8" creationId="{92D25248-D9F2-D3B4-0C3A-7F11F035F7BB}"/>
          </ac:graphicFrameMkLst>
        </pc:graphicFrameChg>
        <pc:graphicFrameChg chg="mod">
          <ac:chgData name="Tsemach Mizrachi" userId="85fcc19c-b38c-410f-93a9-519990a4c1f0" providerId="ADAL" clId="{F7301F52-2653-4F42-8206-85DD798665E7}" dt="2023-03-18T10:16:57.343" v="5341" actId="1035"/>
          <ac:graphicFrameMkLst>
            <pc:docMk/>
            <pc:sldMk cId="3670791743" sldId="453"/>
            <ac:graphicFrameMk id="19" creationId="{78D4CFCB-3386-A537-087F-67C88114C9D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0:23:38.614" v="5445" actId="1076"/>
          <ac:graphicFrameMkLst>
            <pc:docMk/>
            <pc:sldMk cId="3670791743" sldId="453"/>
            <ac:graphicFrameMk id="20" creationId="{38798D36-B5B0-D434-D146-F1F94E03C8F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5:54.736" v="5310" actId="478"/>
          <ac:graphicFrameMkLst>
            <pc:docMk/>
            <pc:sldMk cId="3670791743" sldId="453"/>
            <ac:graphicFrameMk id="27" creationId="{69119BC6-05ED-4575-6EE6-2C0E61B17380}"/>
          </ac:graphicFrameMkLst>
        </pc:graphicFrameChg>
        <pc:graphicFrameChg chg="add del mod">
          <ac:chgData name="Tsemach Mizrachi" userId="85fcc19c-b38c-410f-93a9-519990a4c1f0" providerId="ADAL" clId="{F7301F52-2653-4F42-8206-85DD798665E7}" dt="2023-03-18T10:15:52.802" v="5309" actId="478"/>
          <ac:graphicFrameMkLst>
            <pc:docMk/>
            <pc:sldMk cId="3670791743" sldId="453"/>
            <ac:graphicFrameMk id="29" creationId="{087F1FAD-E0A8-F4BC-7EEE-5A4182FD30F5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5:14.605" v="5475" actId="1076"/>
          <ac:graphicFrameMkLst>
            <pc:docMk/>
            <pc:sldMk cId="3670791743" sldId="453"/>
            <ac:graphicFrameMk id="32" creationId="{6F71E408-4B9A-3EF8-081B-291BB25B2636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18:23.170" v="5358" actId="207"/>
          <ac:graphicFrameMkLst>
            <pc:docMk/>
            <pc:sldMk cId="3670791743" sldId="453"/>
            <ac:graphicFrameMk id="33" creationId="{2D12827D-9C15-BA64-D4C4-3E9572A791BE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0:19:44.148" v="5378" actId="478"/>
          <ac:graphicFrameMkLst>
            <pc:docMk/>
            <pc:sldMk cId="3670791743" sldId="453"/>
            <ac:graphicFrameMk id="34" creationId="{B80639F6-6363-5591-D449-7DACD04B43B3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1:07.691" v="5404"/>
          <ac:graphicFrameMkLst>
            <pc:docMk/>
            <pc:sldMk cId="3670791743" sldId="453"/>
            <ac:graphicFrameMk id="35" creationId="{3CD1185E-90B3-C500-01EA-A98F14714B0C}"/>
          </ac:graphicFrameMkLst>
        </pc:graphicFrameChg>
        <pc:graphicFrameChg chg="add mod">
          <ac:chgData name="Tsemach Mizrachi" userId="85fcc19c-b38c-410f-93a9-519990a4c1f0" providerId="ADAL" clId="{F7301F52-2653-4F42-8206-85DD798665E7}" dt="2023-03-18T10:21:20.007" v="5406" actId="1076"/>
          <ac:graphicFrameMkLst>
            <pc:docMk/>
            <pc:sldMk cId="3670791743" sldId="453"/>
            <ac:graphicFrameMk id="36" creationId="{358B71AE-B555-C052-4AB2-049FA5420A4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0:23:50.965" v="5450" actId="1076"/>
          <ac:graphicFrameMkLst>
            <pc:docMk/>
            <pc:sldMk cId="3670791743" sldId="453"/>
            <ac:graphicFrameMk id="37" creationId="{CDA9E47E-EAC2-AD06-A928-500C6BDBE74D}"/>
          </ac:graphicFrameMkLst>
        </pc:graphicFrameChg>
        <pc:cxnChg chg="mod">
          <ac:chgData name="Tsemach Mizrachi" userId="85fcc19c-b38c-410f-93a9-519990a4c1f0" providerId="ADAL" clId="{F7301F52-2653-4F42-8206-85DD798665E7}" dt="2023-03-18T10:12:37.080" v="5264" actId="478"/>
          <ac:cxnSpMkLst>
            <pc:docMk/>
            <pc:sldMk cId="3670791743" sldId="453"/>
            <ac:cxnSpMk id="30" creationId="{4CF6D141-CE68-94B6-678E-E92900B4078F}"/>
          </ac:cxnSpMkLst>
        </pc:cxnChg>
      </pc:sldChg>
      <pc:sldChg chg="addSp delSp modSp add mod delAnim modAnim">
        <pc:chgData name="Tsemach Mizrachi" userId="85fcc19c-b38c-410f-93a9-519990a4c1f0" providerId="ADAL" clId="{F7301F52-2653-4F42-8206-85DD798665E7}" dt="2023-03-18T16:00:14.973" v="6131" actId="207"/>
        <pc:sldMkLst>
          <pc:docMk/>
          <pc:sldMk cId="4088615757" sldId="454"/>
        </pc:sldMkLst>
        <pc:spChg chg="mod">
          <ac:chgData name="Tsemach Mizrachi" userId="85fcc19c-b38c-410f-93a9-519990a4c1f0" providerId="ADAL" clId="{F7301F52-2653-4F42-8206-85DD798665E7}" dt="2023-03-18T15:52:05.964" v="5973" actId="6549"/>
          <ac:spMkLst>
            <pc:docMk/>
            <pc:sldMk cId="4088615757" sldId="454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5:29:27.962" v="5720" actId="14100"/>
          <ac:spMkLst>
            <pc:docMk/>
            <pc:sldMk cId="4088615757" sldId="454"/>
            <ac:spMk id="4" creationId="{4376E096-4E49-528D-6B9C-675EE9BE4968}"/>
          </ac:spMkLst>
        </pc:spChg>
        <pc:spChg chg="add mod">
          <ac:chgData name="Tsemach Mizrachi" userId="85fcc19c-b38c-410f-93a9-519990a4c1f0" providerId="ADAL" clId="{F7301F52-2653-4F42-8206-85DD798665E7}" dt="2023-03-18T15:29:44.969" v="5728" actId="207"/>
          <ac:spMkLst>
            <pc:docMk/>
            <pc:sldMk cId="4088615757" sldId="454"/>
            <ac:spMk id="6" creationId="{D3BE7888-E176-F117-88F7-B53F0581D87D}"/>
          </ac:spMkLst>
        </pc:spChg>
        <pc:spChg chg="del">
          <ac:chgData name="Tsemach Mizrachi" userId="85fcc19c-b38c-410f-93a9-519990a4c1f0" providerId="ADAL" clId="{F7301F52-2653-4F42-8206-85DD798665E7}" dt="2023-03-18T15:25:02.042" v="5569" actId="478"/>
          <ac:spMkLst>
            <pc:docMk/>
            <pc:sldMk cId="4088615757" sldId="454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5:34:51.721" v="5769" actId="207"/>
          <ac:spMkLst>
            <pc:docMk/>
            <pc:sldMk cId="4088615757" sldId="454"/>
            <ac:spMk id="11" creationId="{98FC849C-704B-99A7-42B4-84BC4EC81D74}"/>
          </ac:spMkLst>
        </pc:spChg>
        <pc:spChg chg="add mod">
          <ac:chgData name="Tsemach Mizrachi" userId="85fcc19c-b38c-410f-93a9-519990a4c1f0" providerId="ADAL" clId="{F7301F52-2653-4F42-8206-85DD798665E7}" dt="2023-03-18T15:40:46.100" v="5867" actId="1035"/>
          <ac:spMkLst>
            <pc:docMk/>
            <pc:sldMk cId="4088615757" sldId="454"/>
            <ac:spMk id="12" creationId="{DAD02C83-BB46-E4B2-A1FD-941E023E8CCC}"/>
          </ac:spMkLst>
        </pc:spChg>
        <pc:spChg chg="add mod">
          <ac:chgData name="Tsemach Mizrachi" userId="85fcc19c-b38c-410f-93a9-519990a4c1f0" providerId="ADAL" clId="{F7301F52-2653-4F42-8206-85DD798665E7}" dt="2023-03-18T15:49:54.066" v="5934" actId="1038"/>
          <ac:spMkLst>
            <pc:docMk/>
            <pc:sldMk cId="4088615757" sldId="454"/>
            <ac:spMk id="15" creationId="{C8080DA0-330F-CB1B-02D7-6595F9DCDC28}"/>
          </ac:spMkLst>
        </pc:spChg>
        <pc:spChg chg="add mod">
          <ac:chgData name="Tsemach Mizrachi" userId="85fcc19c-b38c-410f-93a9-519990a4c1f0" providerId="ADAL" clId="{F7301F52-2653-4F42-8206-85DD798665E7}" dt="2023-03-18T15:43:37.006" v="5884" actId="207"/>
          <ac:spMkLst>
            <pc:docMk/>
            <pc:sldMk cId="4088615757" sldId="454"/>
            <ac:spMk id="16" creationId="{805CD275-5604-12F4-5703-DDD5CE74A01C}"/>
          </ac:spMkLst>
        </pc:spChg>
        <pc:spChg chg="add mod">
          <ac:chgData name="Tsemach Mizrachi" userId="85fcc19c-b38c-410f-93a9-519990a4c1f0" providerId="ADAL" clId="{F7301F52-2653-4F42-8206-85DD798665E7}" dt="2023-03-18T15:44:43.436" v="5894" actId="207"/>
          <ac:spMkLst>
            <pc:docMk/>
            <pc:sldMk cId="4088615757" sldId="454"/>
            <ac:spMk id="17" creationId="{FCA5968A-8A92-2077-26D7-0EF033A135BA}"/>
          </ac:spMkLst>
        </pc:spChg>
        <pc:spChg chg="add mod">
          <ac:chgData name="Tsemach Mizrachi" userId="85fcc19c-b38c-410f-93a9-519990a4c1f0" providerId="ADAL" clId="{F7301F52-2653-4F42-8206-85DD798665E7}" dt="2023-03-18T15:50:01.460" v="5940" actId="1037"/>
          <ac:spMkLst>
            <pc:docMk/>
            <pc:sldMk cId="4088615757" sldId="454"/>
            <ac:spMk id="18" creationId="{EF6A3D44-E5AB-4F0E-548B-5AA019F29AC3}"/>
          </ac:spMkLst>
        </pc:spChg>
        <pc:spChg chg="mod">
          <ac:chgData name="Tsemach Mizrachi" userId="85fcc19c-b38c-410f-93a9-519990a4c1f0" providerId="ADAL" clId="{F7301F52-2653-4F42-8206-85DD798665E7}" dt="2023-03-18T15:33:03.795" v="5742" actId="1076"/>
          <ac:spMkLst>
            <pc:docMk/>
            <pc:sldMk cId="4088615757" sldId="454"/>
            <ac:spMk id="21" creationId="{5581C60D-3799-0693-617D-93FC5BA52F93}"/>
          </ac:spMkLst>
        </pc:spChg>
        <pc:spChg chg="mod">
          <ac:chgData name="Tsemach Mizrachi" userId="85fcc19c-b38c-410f-93a9-519990a4c1f0" providerId="ADAL" clId="{F7301F52-2653-4F42-8206-85DD798665E7}" dt="2023-03-18T15:34:21.967" v="5764" actId="20577"/>
          <ac:spMkLst>
            <pc:docMk/>
            <pc:sldMk cId="4088615757" sldId="454"/>
            <ac:spMk id="24" creationId="{CF5E1991-5B53-4CA5-91A0-50C7674964AA}"/>
          </ac:spMkLst>
        </pc:spChg>
        <pc:spChg chg="add mod">
          <ac:chgData name="Tsemach Mizrachi" userId="85fcc19c-b38c-410f-93a9-519990a4c1f0" providerId="ADAL" clId="{F7301F52-2653-4F42-8206-85DD798665E7}" dt="2023-03-18T15:49:58.568" v="5938" actId="1036"/>
          <ac:spMkLst>
            <pc:docMk/>
            <pc:sldMk cId="4088615757" sldId="454"/>
            <ac:spMk id="25" creationId="{0F3DD64D-677A-CD68-4113-357A6810B18E}"/>
          </ac:spMkLst>
        </pc:spChg>
        <pc:spChg chg="add mod">
          <ac:chgData name="Tsemach Mizrachi" userId="85fcc19c-b38c-410f-93a9-519990a4c1f0" providerId="ADAL" clId="{F7301F52-2653-4F42-8206-85DD798665E7}" dt="2023-03-18T15:51:12.507" v="5954" actId="14100"/>
          <ac:spMkLst>
            <pc:docMk/>
            <pc:sldMk cId="4088615757" sldId="454"/>
            <ac:spMk id="27" creationId="{7CD377C4-5D58-8713-E9BC-802E73972D78}"/>
          </ac:spMkLst>
        </pc:spChg>
        <pc:spChg chg="add mod">
          <ac:chgData name="Tsemach Mizrachi" userId="85fcc19c-b38c-410f-93a9-519990a4c1f0" providerId="ADAL" clId="{F7301F52-2653-4F42-8206-85DD798665E7}" dt="2023-03-18T15:56:36.052" v="6034" actId="1076"/>
          <ac:spMkLst>
            <pc:docMk/>
            <pc:sldMk cId="4088615757" sldId="454"/>
            <ac:spMk id="28" creationId="{FEE9D62D-B7F9-DB50-76A4-D2007B6E28D1}"/>
          </ac:spMkLst>
        </pc:spChg>
        <pc:spChg chg="add mod">
          <ac:chgData name="Tsemach Mizrachi" userId="85fcc19c-b38c-410f-93a9-519990a4c1f0" providerId="ADAL" clId="{F7301F52-2653-4F42-8206-85DD798665E7}" dt="2023-03-18T15:52:57.926" v="5981" actId="692"/>
          <ac:spMkLst>
            <pc:docMk/>
            <pc:sldMk cId="4088615757" sldId="454"/>
            <ac:spMk id="29" creationId="{F95DA649-1807-9971-25D4-E9775E2B858B}"/>
          </ac:spMkLst>
        </pc:spChg>
        <pc:spChg chg="add mod">
          <ac:chgData name="Tsemach Mizrachi" userId="85fcc19c-b38c-410f-93a9-519990a4c1f0" providerId="ADAL" clId="{F7301F52-2653-4F42-8206-85DD798665E7}" dt="2023-03-18T15:56:32.740" v="6033" actId="1076"/>
          <ac:spMkLst>
            <pc:docMk/>
            <pc:sldMk cId="4088615757" sldId="454"/>
            <ac:spMk id="30" creationId="{5714702C-0ED9-5E00-E26C-9A06A19EC2EE}"/>
          </ac:spMkLst>
        </pc:spChg>
        <pc:spChg chg="add mod">
          <ac:chgData name="Tsemach Mizrachi" userId="85fcc19c-b38c-410f-93a9-519990a4c1f0" providerId="ADAL" clId="{F7301F52-2653-4F42-8206-85DD798665E7}" dt="2023-03-18T16:00:14.973" v="6131" actId="207"/>
          <ac:spMkLst>
            <pc:docMk/>
            <pc:sldMk cId="4088615757" sldId="454"/>
            <ac:spMk id="31" creationId="{2B5ACC81-A0A3-871A-752E-1150E6AA24EB}"/>
          </ac:spMkLst>
        </pc:spChg>
        <pc:graphicFrameChg chg="add mod">
          <ac:chgData name="Tsemach Mizrachi" userId="85fcc19c-b38c-410f-93a9-519990a4c1f0" providerId="ADAL" clId="{F7301F52-2653-4F42-8206-85DD798665E7}" dt="2023-03-18T15:32:34.187" v="5741" actId="1037"/>
          <ac:graphicFrameMkLst>
            <pc:docMk/>
            <pc:sldMk cId="4088615757" sldId="454"/>
            <ac:graphicFrameMk id="7" creationId="{27A3C0DA-94D7-85F4-24E9-F4289BDF6A49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4:07.017" v="5757" actId="478"/>
          <ac:graphicFrameMkLst>
            <pc:docMk/>
            <pc:sldMk cId="4088615757" sldId="454"/>
            <ac:graphicFrameMk id="9" creationId="{5B575283-076F-13E1-F78A-22AB19D62ECB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9:02.415" v="5922" actId="20577"/>
          <ac:graphicFrameMkLst>
            <pc:docMk/>
            <pc:sldMk cId="4088615757" sldId="454"/>
            <ac:graphicFrameMk id="10" creationId="{6FFE07CF-AB9A-80D4-4654-9B942BBB7A05}"/>
          </ac:graphicFrameMkLst>
        </pc:graphicFrameChg>
        <pc:graphicFrameChg chg="add del mod modGraphic">
          <ac:chgData name="Tsemach Mizrachi" userId="85fcc19c-b38c-410f-93a9-519990a4c1f0" providerId="ADAL" clId="{F7301F52-2653-4F42-8206-85DD798665E7}" dt="2023-03-18T15:39:04.893" v="5826" actId="478"/>
          <ac:graphicFrameMkLst>
            <pc:docMk/>
            <pc:sldMk cId="4088615757" sldId="454"/>
            <ac:graphicFrameMk id="13" creationId="{CF888793-CC64-5881-E074-3B5F23D6077E}"/>
          </ac:graphicFrameMkLst>
        </pc:graphicFrameChg>
        <pc:graphicFrameChg chg="add mod modGraphic">
          <ac:chgData name="Tsemach Mizrachi" userId="85fcc19c-b38c-410f-93a9-519990a4c1f0" providerId="ADAL" clId="{F7301F52-2653-4F42-8206-85DD798665E7}" dt="2023-03-18T15:40:14.507" v="5853" actId="20577"/>
          <ac:graphicFrameMkLst>
            <pc:docMk/>
            <pc:sldMk cId="4088615757" sldId="454"/>
            <ac:graphicFrameMk id="14" creationId="{774031B7-4813-B18D-CFC1-7B0E1959F263}"/>
          </ac:graphicFrameMkLst>
        </pc:graphicFrameChg>
        <pc:graphicFrameChg chg="mod modGraphic">
          <ac:chgData name="Tsemach Mizrachi" userId="85fcc19c-b38c-410f-93a9-519990a4c1f0" providerId="ADAL" clId="{F7301F52-2653-4F42-8206-85DD798665E7}" dt="2023-03-18T15:27:11.061" v="5620" actId="20577"/>
          <ac:graphicFrameMkLst>
            <pc:docMk/>
            <pc:sldMk cId="4088615757" sldId="454"/>
            <ac:graphicFrameMk id="19" creationId="{78D4CFCB-3386-A537-087F-67C88114C9D3}"/>
          </ac:graphicFrameMkLst>
        </pc:graphicFrameChg>
        <pc:graphicFrameChg chg="modGraphic">
          <ac:chgData name="Tsemach Mizrachi" userId="85fcc19c-b38c-410f-93a9-519990a4c1f0" providerId="ADAL" clId="{F7301F52-2653-4F42-8206-85DD798665E7}" dt="2023-03-18T15:25:34.437" v="5579" actId="20577"/>
          <ac:graphicFrameMkLst>
            <pc:docMk/>
            <pc:sldMk cId="4088615757" sldId="454"/>
            <ac:graphicFrameMk id="20" creationId="{38798D36-B5B0-D434-D146-F1F94E03C8F9}"/>
          </ac:graphicFrameMkLst>
        </pc:graphicFrameChg>
        <pc:graphicFrameChg chg="del mod modGraphic">
          <ac:chgData name="Tsemach Mizrachi" userId="85fcc19c-b38c-410f-93a9-519990a4c1f0" providerId="ADAL" clId="{F7301F52-2653-4F42-8206-85DD798665E7}" dt="2023-03-18T15:34:08.287" v="5758" actId="478"/>
          <ac:graphicFrameMkLst>
            <pc:docMk/>
            <pc:sldMk cId="4088615757" sldId="454"/>
            <ac:graphicFrameMk id="23" creationId="{3FBFE65E-D2F8-ACF3-ADED-B49850743863}"/>
          </ac:graphicFrameMkLst>
        </pc:graphicFrameChg>
      </pc:sldChg>
      <pc:sldChg chg="addSp delSp modSp add mod delAnim modAnim">
        <pc:chgData name="Tsemach Mizrachi" userId="85fcc19c-b38c-410f-93a9-519990a4c1f0" providerId="ADAL" clId="{F7301F52-2653-4F42-8206-85DD798665E7}" dt="2023-03-18T16:46:26.904" v="6323"/>
        <pc:sldMkLst>
          <pc:docMk/>
          <pc:sldMk cId="1786129138" sldId="455"/>
        </pc:sldMkLst>
        <pc:spChg chg="mod">
          <ac:chgData name="Tsemach Mizrachi" userId="85fcc19c-b38c-410f-93a9-519990a4c1f0" providerId="ADAL" clId="{F7301F52-2653-4F42-8206-85DD798665E7}" dt="2023-03-18T16:46:26.904" v="6323"/>
          <ac:spMkLst>
            <pc:docMk/>
            <pc:sldMk cId="1786129138" sldId="455"/>
            <ac:spMk id="2" creationId="{809189CC-14F7-D958-C3A4-36249CD9D4EE}"/>
          </ac:spMkLst>
        </pc:spChg>
        <pc:spChg chg="del">
          <ac:chgData name="Tsemach Mizrachi" userId="85fcc19c-b38c-410f-93a9-519990a4c1f0" providerId="ADAL" clId="{F7301F52-2653-4F42-8206-85DD798665E7}" dt="2023-03-18T16:08:12.518" v="6168" actId="478"/>
          <ac:spMkLst>
            <pc:docMk/>
            <pc:sldMk cId="1786129138" sldId="455"/>
            <ac:spMk id="5" creationId="{D3D9584C-AC35-2D6F-E494-44DAD6F18EBC}"/>
          </ac:spMkLst>
        </pc:spChg>
        <pc:spChg chg="del">
          <ac:chgData name="Tsemach Mizrachi" userId="85fcc19c-b38c-410f-93a9-519990a4c1f0" providerId="ADAL" clId="{F7301F52-2653-4F42-8206-85DD798665E7}" dt="2023-03-18T16:05:01.793" v="6133" actId="478"/>
          <ac:spMkLst>
            <pc:docMk/>
            <pc:sldMk cId="1786129138" sldId="455"/>
            <ac:spMk id="8" creationId="{C0675590-4567-8B00-1CFB-35A38D02F1CA}"/>
          </ac:spMkLst>
        </pc:spChg>
        <pc:spChg chg="add mod">
          <ac:chgData name="Tsemach Mizrachi" userId="85fcc19c-b38c-410f-93a9-519990a4c1f0" providerId="ADAL" clId="{F7301F52-2653-4F42-8206-85DD798665E7}" dt="2023-03-18T16:13:24.519" v="6217" actId="692"/>
          <ac:spMkLst>
            <pc:docMk/>
            <pc:sldMk cId="1786129138" sldId="455"/>
            <ac:spMk id="10" creationId="{808C058E-E45B-94E2-E671-9F6547A8C7E2}"/>
          </ac:spMkLst>
        </pc:spChg>
        <pc:spChg chg="add mod">
          <ac:chgData name="Tsemach Mizrachi" userId="85fcc19c-b38c-410f-93a9-519990a4c1f0" providerId="ADAL" clId="{F7301F52-2653-4F42-8206-85DD798665E7}" dt="2023-03-18T16:15:35.338" v="6237" actId="1076"/>
          <ac:spMkLst>
            <pc:docMk/>
            <pc:sldMk cId="1786129138" sldId="455"/>
            <ac:spMk id="11" creationId="{04C8AF3C-E0E3-2632-5742-5E1B5F8121D9}"/>
          </ac:spMkLst>
        </pc:spChg>
        <pc:spChg chg="del">
          <ac:chgData name="Tsemach Mizrachi" userId="85fcc19c-b38c-410f-93a9-519990a4c1f0" providerId="ADAL" clId="{F7301F52-2653-4F42-8206-85DD798665E7}" dt="2023-03-18T16:08:05.686" v="6164" actId="478"/>
          <ac:spMkLst>
            <pc:docMk/>
            <pc:sldMk cId="1786129138" sldId="455"/>
            <ac:spMk id="21" creationId="{5581C60D-3799-0693-617D-93FC5BA52F93}"/>
          </ac:spMkLst>
        </pc:spChg>
        <pc:spChg chg="del">
          <ac:chgData name="Tsemach Mizrachi" userId="85fcc19c-b38c-410f-93a9-519990a4c1f0" providerId="ADAL" clId="{F7301F52-2653-4F42-8206-85DD798665E7}" dt="2023-03-18T16:08:03.818" v="6163" actId="478"/>
          <ac:spMkLst>
            <pc:docMk/>
            <pc:sldMk cId="1786129138" sldId="455"/>
            <ac:spMk id="22" creationId="{A76137CC-2C04-77AC-954E-67E5A9B04910}"/>
          </ac:spMkLst>
        </pc:spChg>
        <pc:spChg chg="del">
          <ac:chgData name="Tsemach Mizrachi" userId="85fcc19c-b38c-410f-93a9-519990a4c1f0" providerId="ADAL" clId="{F7301F52-2653-4F42-8206-85DD798665E7}" dt="2023-03-18T16:08:10.234" v="6167" actId="478"/>
          <ac:spMkLst>
            <pc:docMk/>
            <pc:sldMk cId="1786129138" sldId="455"/>
            <ac:spMk id="24" creationId="{CF5E1991-5B53-4CA5-91A0-50C7674964AA}"/>
          </ac:spMkLst>
        </pc:spChg>
        <pc:spChg chg="del">
          <ac:chgData name="Tsemach Mizrachi" userId="85fcc19c-b38c-410f-93a9-519990a4c1f0" providerId="ADAL" clId="{F7301F52-2653-4F42-8206-85DD798665E7}" dt="2023-03-18T16:08:07.610" v="6165" actId="478"/>
          <ac:spMkLst>
            <pc:docMk/>
            <pc:sldMk cId="1786129138" sldId="455"/>
            <ac:spMk id="26" creationId="{2C79E463-10C5-EAAD-F7D0-F7B3BC066394}"/>
          </ac:spMkLst>
        </pc:spChg>
        <pc:graphicFrameChg chg="del">
          <ac:chgData name="Tsemach Mizrachi" userId="85fcc19c-b38c-410f-93a9-519990a4c1f0" providerId="ADAL" clId="{F7301F52-2653-4F42-8206-85DD798665E7}" dt="2023-03-18T16:08:00.274" v="6161" actId="478"/>
          <ac:graphicFrameMkLst>
            <pc:docMk/>
            <pc:sldMk cId="1786129138" sldId="455"/>
            <ac:graphicFrameMk id="19" creationId="{78D4CFCB-3386-A537-087F-67C88114C9D3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1.729" v="6162" actId="478"/>
          <ac:graphicFrameMkLst>
            <pc:docMk/>
            <pc:sldMk cId="1786129138" sldId="455"/>
            <ac:graphicFrameMk id="20" creationId="{38798D36-B5B0-D434-D146-F1F94E03C8F9}"/>
          </ac:graphicFrameMkLst>
        </pc:graphicFrameChg>
        <pc:graphicFrameChg chg="del">
          <ac:chgData name="Tsemach Mizrachi" userId="85fcc19c-b38c-410f-93a9-519990a4c1f0" providerId="ADAL" clId="{F7301F52-2653-4F42-8206-85DD798665E7}" dt="2023-03-18T16:08:08.713" v="6166" actId="478"/>
          <ac:graphicFrameMkLst>
            <pc:docMk/>
            <pc:sldMk cId="1786129138" sldId="455"/>
            <ac:graphicFrameMk id="23" creationId="{3FBFE65E-D2F8-ACF3-ADED-B49850743863}"/>
          </ac:graphicFrameMkLst>
        </pc:graphicFrameChg>
        <pc:picChg chg="add mod">
          <ac:chgData name="Tsemach Mizrachi" userId="85fcc19c-b38c-410f-93a9-519990a4c1f0" providerId="ADAL" clId="{F7301F52-2653-4F42-8206-85DD798665E7}" dt="2023-03-18T16:12:12.274" v="6200" actId="1076"/>
          <ac:picMkLst>
            <pc:docMk/>
            <pc:sldMk cId="1786129138" sldId="455"/>
            <ac:picMk id="6" creationId="{BD9DAA06-2674-C432-40E8-59E758BFFD68}"/>
          </ac:picMkLst>
        </pc:picChg>
        <pc:picChg chg="add mod">
          <ac:chgData name="Tsemach Mizrachi" userId="85fcc19c-b38c-410f-93a9-519990a4c1f0" providerId="ADAL" clId="{F7301F52-2653-4F42-8206-85DD798665E7}" dt="2023-03-18T16:12:17.834" v="6203" actId="1076"/>
          <ac:picMkLst>
            <pc:docMk/>
            <pc:sldMk cId="1786129138" sldId="455"/>
            <ac:picMk id="9" creationId="{E56E590C-CF7A-4F9C-678E-0BA34EDDE3CD}"/>
          </ac:picMkLst>
        </pc:picChg>
        <pc:picChg chg="add mod">
          <ac:chgData name="Tsemach Mizrachi" userId="85fcc19c-b38c-410f-93a9-519990a4c1f0" providerId="ADAL" clId="{F7301F52-2653-4F42-8206-85DD798665E7}" dt="2023-03-18T16:12:09.362" v="6199" actId="1076"/>
          <ac:picMkLst>
            <pc:docMk/>
            <pc:sldMk cId="1786129138" sldId="455"/>
            <ac:picMk id="10242" creationId="{C04C8BFF-5FE7-E488-99AA-FB3090418F38}"/>
          </ac:picMkLst>
        </pc:picChg>
      </pc:sldChg>
      <pc:sldChg chg="addSp delSp modSp add mod delAnim modAnim">
        <pc:chgData name="Tsemach Mizrachi" userId="85fcc19c-b38c-410f-93a9-519990a4c1f0" providerId="ADAL" clId="{F7301F52-2653-4F42-8206-85DD798665E7}" dt="2023-03-20T18:35:10.695" v="7838" actId="478"/>
        <pc:sldMkLst>
          <pc:docMk/>
          <pc:sldMk cId="299009963" sldId="456"/>
        </pc:sldMkLst>
        <pc:spChg chg="mod">
          <ac:chgData name="Tsemach Mizrachi" userId="85fcc19c-b38c-410f-93a9-519990a4c1f0" providerId="ADAL" clId="{F7301F52-2653-4F42-8206-85DD798665E7}" dt="2023-03-18T16:46:30.127" v="6324"/>
          <ac:spMkLst>
            <pc:docMk/>
            <pc:sldMk cId="299009963" sldId="456"/>
            <ac:spMk id="2" creationId="{809189CC-14F7-D958-C3A4-36249CD9D4EE}"/>
          </ac:spMkLst>
        </pc:spChg>
        <pc:spChg chg="add mod">
          <ac:chgData name="Tsemach Mizrachi" userId="85fcc19c-b38c-410f-93a9-519990a4c1f0" providerId="ADAL" clId="{F7301F52-2653-4F42-8206-85DD798665E7}" dt="2023-03-18T16:42:47.238" v="6281" actId="1076"/>
          <ac:spMkLst>
            <pc:docMk/>
            <pc:sldMk cId="299009963" sldId="456"/>
            <ac:spMk id="4" creationId="{FDD2B826-1985-9E61-75F0-5F07477112CC}"/>
          </ac:spMkLst>
        </pc:spChg>
        <pc:spChg chg="del">
          <ac:chgData name="Tsemach Mizrachi" userId="85fcc19c-b38c-410f-93a9-519990a4c1f0" providerId="ADAL" clId="{F7301F52-2653-4F42-8206-85DD798665E7}" dt="2023-03-18T16:16:11.947" v="6239" actId="478"/>
          <ac:spMkLst>
            <pc:docMk/>
            <pc:sldMk cId="299009963" sldId="456"/>
            <ac:spMk id="10" creationId="{808C058E-E45B-94E2-E671-9F6547A8C7E2}"/>
          </ac:spMkLst>
        </pc:spChg>
        <pc:spChg chg="del">
          <ac:chgData name="Tsemach Mizrachi" userId="85fcc19c-b38c-410f-93a9-519990a4c1f0" providerId="ADAL" clId="{F7301F52-2653-4F42-8206-85DD798665E7}" dt="2023-03-18T16:16:16.435" v="6242" actId="478"/>
          <ac:spMkLst>
            <pc:docMk/>
            <pc:sldMk cId="299009963" sldId="456"/>
            <ac:spMk id="11" creationId="{04C8AF3C-E0E3-2632-5742-5E1B5F8121D9}"/>
          </ac:spMkLst>
        </pc:spChg>
        <pc:picChg chg="add del mod">
          <ac:chgData name="Tsemach Mizrachi" userId="85fcc19c-b38c-410f-93a9-519990a4c1f0" providerId="ADAL" clId="{F7301F52-2653-4F42-8206-85DD798665E7}" dt="2023-03-20T18:35:10.695" v="7838" actId="478"/>
          <ac:picMkLst>
            <pc:docMk/>
            <pc:sldMk cId="299009963" sldId="456"/>
            <ac:picMk id="5" creationId="{EB0FE530-3E95-076E-0243-8EABC2CCC8FB}"/>
          </ac:picMkLst>
        </pc:picChg>
        <pc:picChg chg="del">
          <ac:chgData name="Tsemach Mizrachi" userId="85fcc19c-b38c-410f-93a9-519990a4c1f0" providerId="ADAL" clId="{F7301F52-2653-4F42-8206-85DD798665E7}" dt="2023-03-18T16:16:17.532" v="6243" actId="478"/>
          <ac:picMkLst>
            <pc:docMk/>
            <pc:sldMk cId="299009963" sldId="456"/>
            <ac:picMk id="6" creationId="{BD9DAA06-2674-C432-40E8-59E758BFFD68}"/>
          </ac:picMkLst>
        </pc:picChg>
        <pc:picChg chg="del">
          <ac:chgData name="Tsemach Mizrachi" userId="85fcc19c-b38c-410f-93a9-519990a4c1f0" providerId="ADAL" clId="{F7301F52-2653-4F42-8206-85DD798665E7}" dt="2023-03-18T16:16:12.956" v="6240" actId="478"/>
          <ac:picMkLst>
            <pc:docMk/>
            <pc:sldMk cId="299009963" sldId="456"/>
            <ac:picMk id="9" creationId="{E56E590C-CF7A-4F9C-678E-0BA34EDDE3CD}"/>
          </ac:picMkLst>
        </pc:picChg>
        <pc:picChg chg="del">
          <ac:chgData name="Tsemach Mizrachi" userId="85fcc19c-b38c-410f-93a9-519990a4c1f0" providerId="ADAL" clId="{F7301F52-2653-4F42-8206-85DD798665E7}" dt="2023-03-18T16:16:13.907" v="6241" actId="478"/>
          <ac:picMkLst>
            <pc:docMk/>
            <pc:sldMk cId="299009963" sldId="456"/>
            <ac:picMk id="10242" creationId="{C04C8BFF-5FE7-E488-99AA-FB3090418F38}"/>
          </ac:picMkLst>
        </pc:picChg>
        <pc:picChg chg="add mod">
          <ac:chgData name="Tsemach Mizrachi" userId="85fcc19c-b38c-410f-93a9-519990a4c1f0" providerId="ADAL" clId="{F7301F52-2653-4F42-8206-85DD798665E7}" dt="2023-03-18T16:41:55.876" v="6252"/>
          <ac:picMkLst>
            <pc:docMk/>
            <pc:sldMk cId="299009963" sldId="456"/>
            <ac:picMk id="15362" creationId="{58369B13-F222-AB1A-FBDD-2D3110060E6D}"/>
          </ac:picMkLst>
        </pc:picChg>
      </pc:sldChg>
      <pc:sldChg chg="addSp delSp modSp add mod ord">
        <pc:chgData name="Tsemach Mizrachi" userId="85fcc19c-b38c-410f-93a9-519990a4c1f0" providerId="ADAL" clId="{F7301F52-2653-4F42-8206-85DD798665E7}" dt="2023-03-20T19:24:24.423" v="8714" actId="20577"/>
        <pc:sldMkLst>
          <pc:docMk/>
          <pc:sldMk cId="2230868610" sldId="457"/>
        </pc:sldMkLst>
        <pc:spChg chg="mod">
          <ac:chgData name="Tsemach Mizrachi" userId="85fcc19c-b38c-410f-93a9-519990a4c1f0" providerId="ADAL" clId="{F7301F52-2653-4F42-8206-85DD798665E7}" dt="2023-03-20T18:52:52.439" v="7886" actId="1076"/>
          <ac:spMkLst>
            <pc:docMk/>
            <pc:sldMk cId="2230868610" sldId="457"/>
            <ac:spMk id="2" creationId="{809189CC-14F7-D958-C3A4-36249CD9D4EE}"/>
          </ac:spMkLst>
        </pc:spChg>
        <pc:spChg chg="mod">
          <ac:chgData name="Tsemach Mizrachi" userId="85fcc19c-b38c-410f-93a9-519990a4c1f0" providerId="ADAL" clId="{F7301F52-2653-4F42-8206-85DD798665E7}" dt="2023-03-20T19:18:32.846" v="8516" actId="14100"/>
          <ac:spMkLst>
            <pc:docMk/>
            <pc:sldMk cId="2230868610" sldId="457"/>
            <ac:spMk id="3" creationId="{B6577DE9-5F4B-414D-62FA-65860E1A8650}"/>
          </ac:spMkLst>
        </pc:spChg>
        <pc:spChg chg="del mod">
          <ac:chgData name="Tsemach Mizrachi" userId="85fcc19c-b38c-410f-93a9-519990a4c1f0" providerId="ADAL" clId="{F7301F52-2653-4F42-8206-85DD798665E7}" dt="2023-03-20T18:50:11.268" v="7848" actId="478"/>
          <ac:spMkLst>
            <pc:docMk/>
            <pc:sldMk cId="2230868610" sldId="457"/>
            <ac:spMk id="4" creationId="{FDD2B826-1985-9E61-75F0-5F07477112CC}"/>
          </ac:spMkLst>
        </pc:spChg>
        <pc:spChg chg="add mod">
          <ac:chgData name="Tsemach Mizrachi" userId="85fcc19c-b38c-410f-93a9-519990a4c1f0" providerId="ADAL" clId="{F7301F52-2653-4F42-8206-85DD798665E7}" dt="2023-03-20T19:21:00.150" v="8584" actId="1076"/>
          <ac:spMkLst>
            <pc:docMk/>
            <pc:sldMk cId="2230868610" sldId="457"/>
            <ac:spMk id="6" creationId="{DAC2CEE6-2FDE-2E1E-7C7D-9650FF6AF7B0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1" creationId="{0939503C-12E1-FD60-97E3-A7676C71D98E}"/>
          </ac:spMkLst>
        </pc:spChg>
        <pc:spChg chg="add mod">
          <ac:chgData name="Tsemach Mizrachi" userId="85fcc19c-b38c-410f-93a9-519990a4c1f0" providerId="ADAL" clId="{F7301F52-2653-4F42-8206-85DD798665E7}" dt="2023-03-20T18:53:41.411" v="7895" actId="164"/>
          <ac:spMkLst>
            <pc:docMk/>
            <pc:sldMk cId="2230868610" sldId="457"/>
            <ac:spMk id="12" creationId="{105D587D-A525-7C19-CEF0-DCEFC6517038}"/>
          </ac:spMkLst>
        </pc:spChg>
        <pc:spChg chg="add mod">
          <ac:chgData name="Tsemach Mizrachi" userId="85fcc19c-b38c-410f-93a9-519990a4c1f0" providerId="ADAL" clId="{F7301F52-2653-4F42-8206-85DD798665E7}" dt="2023-03-20T19:11:36.151" v="8282" actId="1036"/>
          <ac:spMkLst>
            <pc:docMk/>
            <pc:sldMk cId="2230868610" sldId="457"/>
            <ac:spMk id="16" creationId="{E954500C-D6DB-88F2-594D-F30EDD4EE856}"/>
          </ac:spMkLst>
        </pc:spChg>
        <pc:spChg chg="add del mod topLvl">
          <ac:chgData name="Tsemach Mizrachi" userId="85fcc19c-b38c-410f-93a9-519990a4c1f0" providerId="ADAL" clId="{F7301F52-2653-4F42-8206-85DD798665E7}" dt="2023-03-20T19:11:52.127" v="8284" actId="478"/>
          <ac:spMkLst>
            <pc:docMk/>
            <pc:sldMk cId="2230868610" sldId="457"/>
            <ac:spMk id="25" creationId="{C5741B51-68DB-4B97-5803-1F145EDAEB7F}"/>
          </ac:spMkLst>
        </pc:spChg>
        <pc:spChg chg="add del mod">
          <ac:chgData name="Tsemach Mizrachi" userId="85fcc19c-b38c-410f-93a9-519990a4c1f0" providerId="ADAL" clId="{F7301F52-2653-4F42-8206-85DD798665E7}" dt="2023-03-20T19:05:38.335" v="8147"/>
          <ac:spMkLst>
            <pc:docMk/>
            <pc:sldMk cId="2230868610" sldId="457"/>
            <ac:spMk id="36" creationId="{F342D329-8F26-E0F8-CE51-0C8245FE3BBF}"/>
          </ac:spMkLst>
        </pc:spChg>
        <pc:spChg chg="add mod">
          <ac:chgData name="Tsemach Mizrachi" userId="85fcc19c-b38c-410f-93a9-519990a4c1f0" providerId="ADAL" clId="{F7301F52-2653-4F42-8206-85DD798665E7}" dt="2023-03-20T19:12:43.566" v="8301" actId="1076"/>
          <ac:spMkLst>
            <pc:docMk/>
            <pc:sldMk cId="2230868610" sldId="457"/>
            <ac:spMk id="37" creationId="{0F29333F-4531-369E-689E-2DC47C78B7A3}"/>
          </ac:spMkLst>
        </pc:spChg>
        <pc:spChg chg="add mod">
          <ac:chgData name="Tsemach Mizrachi" userId="85fcc19c-b38c-410f-93a9-519990a4c1f0" providerId="ADAL" clId="{F7301F52-2653-4F42-8206-85DD798665E7}" dt="2023-03-20T19:09:21.698" v="8215" actId="403"/>
          <ac:spMkLst>
            <pc:docMk/>
            <pc:sldMk cId="2230868610" sldId="457"/>
            <ac:spMk id="38" creationId="{AC726F59-918A-8653-A3A1-A5F515168FD7}"/>
          </ac:spMkLst>
        </pc:spChg>
        <pc:spChg chg="add mod">
          <ac:chgData name="Tsemach Mizrachi" userId="85fcc19c-b38c-410f-93a9-519990a4c1f0" providerId="ADAL" clId="{F7301F52-2653-4F42-8206-85DD798665E7}" dt="2023-03-20T19:09:17.425" v="8214" actId="403"/>
          <ac:spMkLst>
            <pc:docMk/>
            <pc:sldMk cId="2230868610" sldId="457"/>
            <ac:spMk id="39" creationId="{A51DEB11-FCD5-BE90-B590-B4C7E7C33D12}"/>
          </ac:spMkLst>
        </pc:spChg>
        <pc:spChg chg="add mod">
          <ac:chgData name="Tsemach Mizrachi" userId="85fcc19c-b38c-410f-93a9-519990a4c1f0" providerId="ADAL" clId="{F7301F52-2653-4F42-8206-85DD798665E7}" dt="2023-03-20T19:13:46.200" v="8330" actId="14100"/>
          <ac:spMkLst>
            <pc:docMk/>
            <pc:sldMk cId="2230868610" sldId="457"/>
            <ac:spMk id="50" creationId="{3D877D9B-6806-94A4-1294-DAB95AC2FF52}"/>
          </ac:spMkLst>
        </pc:spChg>
        <pc:spChg chg="add mod">
          <ac:chgData name="Tsemach Mizrachi" userId="85fcc19c-b38c-410f-93a9-519990a4c1f0" providerId="ADAL" clId="{F7301F52-2653-4F42-8206-85DD798665E7}" dt="2023-03-20T19:24:24.423" v="8714" actId="20577"/>
          <ac:spMkLst>
            <pc:docMk/>
            <pc:sldMk cId="2230868610" sldId="457"/>
            <ac:spMk id="51" creationId="{D1A5D643-075F-6772-ECEE-CA8FBC0583EE}"/>
          </ac:spMkLst>
        </pc:spChg>
        <pc:spChg chg="add mod">
          <ac:chgData name="Tsemach Mizrachi" userId="85fcc19c-b38c-410f-93a9-519990a4c1f0" providerId="ADAL" clId="{F7301F52-2653-4F42-8206-85DD798665E7}" dt="2023-03-20T19:17:57.391" v="8511" actId="1038"/>
          <ac:spMkLst>
            <pc:docMk/>
            <pc:sldMk cId="2230868610" sldId="457"/>
            <ac:spMk id="53" creationId="{29C01204-23A5-2A48-1916-EE719AB1C351}"/>
          </ac:spMkLst>
        </pc:spChg>
        <pc:spChg chg="add mod">
          <ac:chgData name="Tsemach Mizrachi" userId="85fcc19c-b38c-410f-93a9-519990a4c1f0" providerId="ADAL" clId="{F7301F52-2653-4F42-8206-85DD798665E7}" dt="2023-03-20T19:19:54.127" v="8550" actId="14100"/>
          <ac:spMkLst>
            <pc:docMk/>
            <pc:sldMk cId="2230868610" sldId="457"/>
            <ac:spMk id="60" creationId="{67CA7A33-4907-46E5-6C51-4BD59D11B0D2}"/>
          </ac:spMkLst>
        </pc:spChg>
        <pc:spChg chg="add mod">
          <ac:chgData name="Tsemach Mizrachi" userId="85fcc19c-b38c-410f-93a9-519990a4c1f0" providerId="ADAL" clId="{F7301F52-2653-4F42-8206-85DD798665E7}" dt="2023-03-20T19:20:47.820" v="8583" actId="1038"/>
          <ac:spMkLst>
            <pc:docMk/>
            <pc:sldMk cId="2230868610" sldId="457"/>
            <ac:spMk id="16384" creationId="{0852782C-746E-5149-787A-20C89E67AAAF}"/>
          </ac:spMkLst>
        </pc:spChg>
        <pc:spChg chg="add mod">
          <ac:chgData name="Tsemach Mizrachi" userId="85fcc19c-b38c-410f-93a9-519990a4c1f0" providerId="ADAL" clId="{F7301F52-2653-4F42-8206-85DD798665E7}" dt="2023-03-20T19:22:36.399" v="8591" actId="692"/>
          <ac:spMkLst>
            <pc:docMk/>
            <pc:sldMk cId="2230868610" sldId="457"/>
            <ac:spMk id="16385" creationId="{ACFAC17F-BE32-1C1D-2DA4-6A49DC383C1D}"/>
          </ac:spMkLst>
        </pc:spChg>
        <pc:spChg chg="add mod">
          <ac:chgData name="Tsemach Mizrachi" userId="85fcc19c-b38c-410f-93a9-519990a4c1f0" providerId="ADAL" clId="{F7301F52-2653-4F42-8206-85DD798665E7}" dt="2023-03-20T19:23:04.310" v="8617" actId="1076"/>
          <ac:spMkLst>
            <pc:docMk/>
            <pc:sldMk cId="2230868610" sldId="457"/>
            <ac:spMk id="16387" creationId="{4D741E60-DF00-895F-F6C3-D4CA4D803D48}"/>
          </ac:spMkLst>
        </pc:spChg>
        <pc:grpChg chg="add del mod">
          <ac:chgData name="Tsemach Mizrachi" userId="85fcc19c-b38c-410f-93a9-519990a4c1f0" providerId="ADAL" clId="{F7301F52-2653-4F42-8206-85DD798665E7}" dt="2023-03-20T18:57:54.830" v="7985" actId="478"/>
          <ac:grpSpMkLst>
            <pc:docMk/>
            <pc:sldMk cId="2230868610" sldId="457"/>
            <ac:grpSpMk id="13" creationId="{12069344-E649-9BEA-EE27-D4F133536E7A}"/>
          </ac:grpSpMkLst>
        </pc:grpChg>
        <pc:grpChg chg="add mod ord">
          <ac:chgData name="Tsemach Mizrachi" userId="85fcc19c-b38c-410f-93a9-519990a4c1f0" providerId="ADAL" clId="{F7301F52-2653-4F42-8206-85DD798665E7}" dt="2023-03-20T19:12:26.375" v="8299" actId="1038"/>
          <ac:grpSpMkLst>
            <pc:docMk/>
            <pc:sldMk cId="2230868610" sldId="457"/>
            <ac:grpSpMk id="26" creationId="{8C9C96CB-C047-2E62-4E3B-1DD9DF070160}"/>
          </ac:grpSpMkLst>
        </pc:grpChg>
        <pc:grpChg chg="add del mod">
          <ac:chgData name="Tsemach Mizrachi" userId="85fcc19c-b38c-410f-93a9-519990a4c1f0" providerId="ADAL" clId="{F7301F52-2653-4F42-8206-85DD798665E7}" dt="2023-03-20T19:11:52.127" v="8284" actId="478"/>
          <ac:grpSpMkLst>
            <pc:docMk/>
            <pc:sldMk cId="2230868610" sldId="457"/>
            <ac:grpSpMk id="27" creationId="{B3D1E13F-24BB-3FC4-E5EE-50C2F3693148}"/>
          </ac:grpSpMkLst>
        </pc:grpChg>
        <pc:grpChg chg="add mod">
          <ac:chgData name="Tsemach Mizrachi" userId="85fcc19c-b38c-410f-93a9-519990a4c1f0" providerId="ADAL" clId="{F7301F52-2653-4F42-8206-85DD798665E7}" dt="2023-03-20T19:12:20.887" v="8296" actId="1038"/>
          <ac:grpSpMkLst>
            <pc:docMk/>
            <pc:sldMk cId="2230868610" sldId="457"/>
            <ac:grpSpMk id="52" creationId="{378E12B7-A177-B340-F7B2-8CAD8AAD87CD}"/>
          </ac:grpSpMkLst>
        </pc:grpChg>
        <pc:picChg chg="add del mod">
          <ac:chgData name="Tsemach Mizrachi" userId="85fcc19c-b38c-410f-93a9-519990a4c1f0" providerId="ADAL" clId="{F7301F52-2653-4F42-8206-85DD798665E7}" dt="2023-03-20T18:51:57.430" v="7881" actId="478"/>
          <ac:picMkLst>
            <pc:docMk/>
            <pc:sldMk cId="2230868610" sldId="457"/>
            <ac:picMk id="7" creationId="{DF91D95D-4B99-5BB1-A816-3DC2D43C08E6}"/>
          </ac:picMkLst>
        </pc:picChg>
        <pc:picChg chg="add del mod">
          <ac:chgData name="Tsemach Mizrachi" userId="85fcc19c-b38c-410f-93a9-519990a4c1f0" providerId="ADAL" clId="{F7301F52-2653-4F42-8206-85DD798665E7}" dt="2023-03-20T18:53:50.965" v="7897" actId="478"/>
          <ac:picMkLst>
            <pc:docMk/>
            <pc:sldMk cId="2230868610" sldId="457"/>
            <ac:picMk id="8" creationId="{27EC87B0-D396-E9E1-51A2-4B5F67A134C3}"/>
          </ac:picMkLst>
        </pc:picChg>
        <pc:picChg chg="add mod">
          <ac:chgData name="Tsemach Mizrachi" userId="85fcc19c-b38c-410f-93a9-519990a4c1f0" providerId="ADAL" clId="{F7301F52-2653-4F42-8206-85DD798665E7}" dt="2023-03-20T18:53:41.411" v="7895" actId="164"/>
          <ac:picMkLst>
            <pc:docMk/>
            <pc:sldMk cId="2230868610" sldId="457"/>
            <ac:picMk id="10" creationId="{D448E60A-C8DF-A5F5-C1FE-623104104F51}"/>
          </ac:picMkLst>
        </pc:picChg>
        <pc:picChg chg="add mod">
          <ac:chgData name="Tsemach Mizrachi" userId="85fcc19c-b38c-410f-93a9-519990a4c1f0" providerId="ADAL" clId="{F7301F52-2653-4F42-8206-85DD798665E7}" dt="2023-03-20T19:03:49.534" v="8135" actId="1076"/>
          <ac:picMkLst>
            <pc:docMk/>
            <pc:sldMk cId="2230868610" sldId="457"/>
            <ac:picMk id="15" creationId="{C41FB43D-9ACD-8B61-4842-4AD42EFC300A}"/>
          </ac:picMkLst>
        </pc:picChg>
        <pc:picChg chg="add del mod">
          <ac:chgData name="Tsemach Mizrachi" userId="85fcc19c-b38c-410f-93a9-519990a4c1f0" providerId="ADAL" clId="{F7301F52-2653-4F42-8206-85DD798665E7}" dt="2023-03-20T18:57:22.366" v="7982" actId="478"/>
          <ac:picMkLst>
            <pc:docMk/>
            <pc:sldMk cId="2230868610" sldId="457"/>
            <ac:picMk id="18" creationId="{12F1DEBF-8133-62DA-4A4E-7F171B43A003}"/>
          </ac:picMkLst>
        </pc:picChg>
        <pc:picChg chg="add mod">
          <ac:chgData name="Tsemach Mizrachi" userId="85fcc19c-b38c-410f-93a9-519990a4c1f0" providerId="ADAL" clId="{F7301F52-2653-4F42-8206-85DD798665E7}" dt="2023-03-20T19:11:03.259" v="8246" actId="20577"/>
          <ac:picMkLst>
            <pc:docMk/>
            <pc:sldMk cId="2230868610" sldId="457"/>
            <ac:picMk id="20" creationId="{5A79D152-8AF0-E9C0-C480-DCB30C0172CB}"/>
          </ac:picMkLst>
        </pc:picChg>
        <pc:picChg chg="add mod">
          <ac:chgData name="Tsemach Mizrachi" userId="85fcc19c-b38c-410f-93a9-519990a4c1f0" providerId="ADAL" clId="{F7301F52-2653-4F42-8206-85DD798665E7}" dt="2023-03-20T19:00:26.870" v="8034" actId="14100"/>
          <ac:picMkLst>
            <pc:docMk/>
            <pc:sldMk cId="2230868610" sldId="457"/>
            <ac:picMk id="22" creationId="{2BA0F8D1-86E2-B2D0-DC41-B4AD7A903463}"/>
          </ac:picMkLst>
        </pc:picChg>
        <pc:picChg chg="add mod topLvl">
          <ac:chgData name="Tsemach Mizrachi" userId="85fcc19c-b38c-410f-93a9-519990a4c1f0" providerId="ADAL" clId="{F7301F52-2653-4F42-8206-85DD798665E7}" dt="2023-03-20T19:12:06.231" v="8287" actId="164"/>
          <ac:picMkLst>
            <pc:docMk/>
            <pc:sldMk cId="2230868610" sldId="457"/>
            <ac:picMk id="24" creationId="{D95B43DA-9753-B34B-4F41-0757917478D4}"/>
          </ac:picMkLst>
        </pc:picChg>
        <pc:picChg chg="del">
          <ac:chgData name="Tsemach Mizrachi" userId="85fcc19c-b38c-410f-93a9-519990a4c1f0" providerId="ADAL" clId="{F7301F52-2653-4F42-8206-85DD798665E7}" dt="2023-03-18T16:44:26.454" v="6283" actId="478"/>
          <ac:picMkLst>
            <pc:docMk/>
            <pc:sldMk cId="2230868610" sldId="457"/>
            <ac:picMk id="15362" creationId="{58369B13-F222-AB1A-FBDD-2D3110060E6D}"/>
          </ac:picMkLst>
        </pc:picChg>
        <pc:picChg chg="add del mod">
          <ac:chgData name="Tsemach Mizrachi" userId="85fcc19c-b38c-410f-93a9-519990a4c1f0" providerId="ADAL" clId="{F7301F52-2653-4F42-8206-85DD798665E7}" dt="2023-03-20T18:50:07.957" v="7847" actId="478"/>
          <ac:picMkLst>
            <pc:docMk/>
            <pc:sldMk cId="2230868610" sldId="457"/>
            <ac:picMk id="16386" creationId="{D77F370E-9A5C-46CB-A7AC-4C52886420AE}"/>
          </ac:picMkLst>
        </pc:picChg>
        <pc:cxnChg chg="add mod">
          <ac:chgData name="Tsemach Mizrachi" userId="85fcc19c-b38c-410f-93a9-519990a4c1f0" providerId="ADAL" clId="{F7301F52-2653-4F42-8206-85DD798665E7}" dt="2023-03-20T19:04:40.898" v="8144" actId="692"/>
          <ac:cxnSpMkLst>
            <pc:docMk/>
            <pc:sldMk cId="2230868610" sldId="457"/>
            <ac:cxnSpMk id="29" creationId="{853F1A29-5867-7823-A516-8F8EA9D58219}"/>
          </ac:cxnSpMkLst>
        </pc:cxnChg>
        <pc:cxnChg chg="add mod">
          <ac:chgData name="Tsemach Mizrachi" userId="85fcc19c-b38c-410f-93a9-519990a4c1f0" providerId="ADAL" clId="{F7301F52-2653-4F42-8206-85DD798665E7}" dt="2023-03-20T19:04:54.280" v="8145" actId="14100"/>
          <ac:cxnSpMkLst>
            <pc:docMk/>
            <pc:sldMk cId="2230868610" sldId="457"/>
            <ac:cxnSpMk id="30" creationId="{2F1E644E-7CCC-7EA2-64B7-195EE0631B9E}"/>
          </ac:cxnSpMkLst>
        </pc:cxnChg>
        <pc:cxnChg chg="add mod">
          <ac:chgData name="Tsemach Mizrachi" userId="85fcc19c-b38c-410f-93a9-519990a4c1f0" providerId="ADAL" clId="{F7301F52-2653-4F42-8206-85DD798665E7}" dt="2023-03-20T19:09:28.695" v="8216" actId="14100"/>
          <ac:cxnSpMkLst>
            <pc:docMk/>
            <pc:sldMk cId="2230868610" sldId="457"/>
            <ac:cxnSpMk id="40" creationId="{5C646DF3-2604-06DA-0EA2-7758C8A6005A}"/>
          </ac:cxnSpMkLst>
        </pc:cxnChg>
        <pc:cxnChg chg="add mod">
          <ac:chgData name="Tsemach Mizrachi" userId="85fcc19c-b38c-410f-93a9-519990a4c1f0" providerId="ADAL" clId="{F7301F52-2653-4F42-8206-85DD798665E7}" dt="2023-03-20T19:09:44.432" v="8219" actId="14100"/>
          <ac:cxnSpMkLst>
            <pc:docMk/>
            <pc:sldMk cId="2230868610" sldId="457"/>
            <ac:cxnSpMk id="43" creationId="{2EEABB85-F392-4C49-4639-102D2E74FE8B}"/>
          </ac:cxnSpMkLst>
        </pc:cxnChg>
        <pc:cxnChg chg="add mod">
          <ac:chgData name="Tsemach Mizrachi" userId="85fcc19c-b38c-410f-93a9-519990a4c1f0" providerId="ADAL" clId="{F7301F52-2653-4F42-8206-85DD798665E7}" dt="2023-03-20T19:20:07.494" v="8561" actId="688"/>
          <ac:cxnSpMkLst>
            <pc:docMk/>
            <pc:sldMk cId="2230868610" sldId="457"/>
            <ac:cxnSpMk id="54" creationId="{D55944EC-C2AA-C069-0B85-9E015A09C953}"/>
          </ac:cxnSpMkLst>
        </pc:cxnChg>
        <pc:cxnChg chg="add mod">
          <ac:chgData name="Tsemach Mizrachi" userId="85fcc19c-b38c-410f-93a9-519990a4c1f0" providerId="ADAL" clId="{F7301F52-2653-4F42-8206-85DD798665E7}" dt="2023-03-20T19:23:56.206" v="8713" actId="1035"/>
          <ac:cxnSpMkLst>
            <pc:docMk/>
            <pc:sldMk cId="2230868610" sldId="457"/>
            <ac:cxnSpMk id="16388" creationId="{8E4FE69A-0E33-76BC-1A63-F7449486924E}"/>
          </ac:cxnSpMkLst>
        </pc:cxnChg>
      </pc:sldChg>
      <pc:sldChg chg="modSp add mod">
        <pc:chgData name="Tsemach Mizrachi" userId="85fcc19c-b38c-410f-93a9-519990a4c1f0" providerId="ADAL" clId="{F7301F52-2653-4F42-8206-85DD798665E7}" dt="2023-03-19T07:28:44.698" v="6381" actId="313"/>
        <pc:sldMkLst>
          <pc:docMk/>
          <pc:sldMk cId="3524035162" sldId="458"/>
        </pc:sldMkLst>
        <pc:spChg chg="mod">
          <ac:chgData name="Tsemach Mizrachi" userId="85fcc19c-b38c-410f-93a9-519990a4c1f0" providerId="ADAL" clId="{F7301F52-2653-4F42-8206-85DD798665E7}" dt="2023-03-19T07:28:25.775" v="6351" actId="20577"/>
          <ac:spMkLst>
            <pc:docMk/>
            <pc:sldMk cId="3524035162" sldId="458"/>
            <ac:spMk id="2" creationId="{F6B71D39-649B-4C8C-88E8-1EF16531A39B}"/>
          </ac:spMkLst>
        </pc:spChg>
        <pc:spChg chg="mod">
          <ac:chgData name="Tsemach Mizrachi" userId="85fcc19c-b38c-410f-93a9-519990a4c1f0" providerId="ADAL" clId="{F7301F52-2653-4F42-8206-85DD798665E7}" dt="2023-03-19T07:28:44.698" v="6381" actId="313"/>
          <ac:spMkLst>
            <pc:docMk/>
            <pc:sldMk cId="3524035162" sldId="458"/>
            <ac:spMk id="4" creationId="{3961A5DC-BD1D-45F1-8B8F-9AE5B5385DFA}"/>
          </ac:spMkLst>
        </pc:spChg>
      </pc:sldChg>
      <pc:sldChg chg="add ord">
        <pc:chgData name="Tsemach Mizrachi" userId="85fcc19c-b38c-410f-93a9-519990a4c1f0" providerId="ADAL" clId="{F7301F52-2653-4F42-8206-85DD798665E7}" dt="2023-03-20T18:35:26.158" v="7840"/>
        <pc:sldMkLst>
          <pc:docMk/>
          <pc:sldMk cId="2797010253" sldId="459"/>
        </pc:sldMkLst>
      </pc:sldChg>
      <pc:sldChg chg="addSp delSp modSp new mod">
        <pc:chgData name="Tsemach Mizrachi" userId="85fcc19c-b38c-410f-93a9-519990a4c1f0" providerId="ADAL" clId="{F7301F52-2653-4F42-8206-85DD798665E7}" dt="2023-03-19T17:58:22.859" v="6480" actId="1076"/>
        <pc:sldMkLst>
          <pc:docMk/>
          <pc:sldMk cId="2394039245" sldId="460"/>
        </pc:sldMkLst>
        <pc:spChg chg="mod">
          <ac:chgData name="Tsemach Mizrachi" userId="85fcc19c-b38c-410f-93a9-519990a4c1f0" providerId="ADAL" clId="{F7301F52-2653-4F42-8206-85DD798665E7}" dt="2023-03-19T17:54:59.137" v="6433" actId="14100"/>
          <ac:spMkLst>
            <pc:docMk/>
            <pc:sldMk cId="2394039245" sldId="460"/>
            <ac:spMk id="2" creationId="{4353BCFB-8334-339B-F4F1-9612D8FD3CC1}"/>
          </ac:spMkLst>
        </pc:spChg>
        <pc:spChg chg="mod">
          <ac:chgData name="Tsemach Mizrachi" userId="85fcc19c-b38c-410f-93a9-519990a4c1f0" providerId="ADAL" clId="{F7301F52-2653-4F42-8206-85DD798665E7}" dt="2023-03-19T17:54:34.022" v="6429" actId="20577"/>
          <ac:spMkLst>
            <pc:docMk/>
            <pc:sldMk cId="2394039245" sldId="460"/>
            <ac:spMk id="3" creationId="{F633C2C0-76CB-C5F5-1CC4-31174C57F07C}"/>
          </ac:spMkLst>
        </pc:spChg>
        <pc:spChg chg="add del mod">
          <ac:chgData name="Tsemach Mizrachi" userId="85fcc19c-b38c-410f-93a9-519990a4c1f0" providerId="ADAL" clId="{F7301F52-2653-4F42-8206-85DD798665E7}" dt="2023-03-19T17:56:48.165" v="6456"/>
          <ac:spMkLst>
            <pc:docMk/>
            <pc:sldMk cId="2394039245" sldId="460"/>
            <ac:spMk id="5" creationId="{2D2232B1-32B3-F213-3DC9-99FFCCABB1C6}"/>
          </ac:spMkLst>
        </pc:spChg>
        <pc:spChg chg="add mod">
          <ac:chgData name="Tsemach Mizrachi" userId="85fcc19c-b38c-410f-93a9-519990a4c1f0" providerId="ADAL" clId="{F7301F52-2653-4F42-8206-85DD798665E7}" dt="2023-03-19T17:57:07.913" v="6458" actId="1076"/>
          <ac:spMkLst>
            <pc:docMk/>
            <pc:sldMk cId="2394039245" sldId="460"/>
            <ac:spMk id="6" creationId="{E0E994BD-7918-F0CD-418C-0AB798433220}"/>
          </ac:spMkLst>
        </pc:spChg>
        <pc:spChg chg="add mod">
          <ac:chgData name="Tsemach Mizrachi" userId="85fcc19c-b38c-410f-93a9-519990a4c1f0" providerId="ADAL" clId="{F7301F52-2653-4F42-8206-85DD798665E7}" dt="2023-03-19T17:58:22.859" v="6480" actId="1076"/>
          <ac:spMkLst>
            <pc:docMk/>
            <pc:sldMk cId="2394039245" sldId="460"/>
            <ac:spMk id="7" creationId="{6DD3B1BC-C215-7A23-E158-B8E1FE266053}"/>
          </ac:spMkLst>
        </pc:spChg>
        <pc:graphicFrameChg chg="add mod modGraphic">
          <ac:chgData name="Tsemach Mizrachi" userId="85fcc19c-b38c-410f-93a9-519990a4c1f0" providerId="ADAL" clId="{F7301F52-2653-4F42-8206-85DD798665E7}" dt="2023-03-19T17:57:51.106" v="6468" actId="20577"/>
          <ac:graphicFrameMkLst>
            <pc:docMk/>
            <pc:sldMk cId="2394039245" sldId="460"/>
            <ac:graphicFrameMk id="4" creationId="{118438DB-27DE-529B-EB5F-A73445AB8F9A}"/>
          </ac:graphicFrameMkLst>
        </pc:graphicFrameChg>
        <pc:picChg chg="add mod">
          <ac:chgData name="Tsemach Mizrachi" userId="85fcc19c-b38c-410f-93a9-519990a4c1f0" providerId="ADAL" clId="{F7301F52-2653-4F42-8206-85DD798665E7}" dt="2023-03-19T17:55:58.962" v="6444" actId="1076"/>
          <ac:picMkLst>
            <pc:docMk/>
            <pc:sldMk cId="2394039245" sldId="460"/>
            <ac:picMk id="1026" creationId="{2749CA07-92C4-89BA-DB95-65E4547D3F20}"/>
          </ac:picMkLst>
        </pc:picChg>
      </pc:sldChg>
      <pc:sldChg chg="add">
        <pc:chgData name="Tsemach Mizrachi" userId="85fcc19c-b38c-410f-93a9-519990a4c1f0" providerId="ADAL" clId="{F7301F52-2653-4F42-8206-85DD798665E7}" dt="2023-03-20T03:20:56.095" v="6498"/>
        <pc:sldMkLst>
          <pc:docMk/>
          <pc:sldMk cId="206960578" sldId="461"/>
        </pc:sldMkLst>
      </pc:sldChg>
      <pc:sldChg chg="add ord">
        <pc:chgData name="Tsemach Mizrachi" userId="85fcc19c-b38c-410f-93a9-519990a4c1f0" providerId="ADAL" clId="{F7301F52-2653-4F42-8206-85DD798665E7}" dt="2023-03-20T04:15:55.896" v="7532"/>
        <pc:sldMkLst>
          <pc:docMk/>
          <pc:sldMk cId="2449152962" sldId="46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4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57.png"/><Relationship Id="rId10" Type="http://schemas.openxmlformats.org/officeDocument/2006/relationships/image" Target="../media/image10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90.png"/><Relationship Id="rId1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0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291.png"/><Relationship Id="rId14" Type="http://schemas.openxmlformats.org/officeDocument/2006/relationships/image" Target="../media/image32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85.png"/><Relationship Id="rId7" Type="http://schemas.openxmlformats.org/officeDocument/2006/relationships/image" Target="../media/image34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1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69.png"/><Relationship Id="rId7" Type="http://schemas.openxmlformats.org/officeDocument/2006/relationships/image" Target="../media/image39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ebGVx-Fxw" TargetMode="External"/><Relationship Id="rId2" Type="http://schemas.openxmlformats.org/officeDocument/2006/relationships/hyperlink" Target="https://towardsdatascience.com/cross-entropy-for-dummies-5189303c7735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ansbecker/rectified-linear-units-relu-in-deep-learning" TargetMode="External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gi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7" Type="http://schemas.openxmlformats.org/officeDocument/2006/relationships/image" Target="../media/image430.pn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39.jpeg"/><Relationship Id="rId4" Type="http://schemas.openxmlformats.org/officeDocument/2006/relationships/image" Target="../media/image4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er.rs/convolution-rgb-image/" TargetMode="External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16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20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0.png"/><Relationship Id="rId10" Type="http://schemas.openxmlformats.org/officeDocument/2006/relationships/image" Target="../media/image213.png"/><Relationship Id="rId4" Type="http://schemas.openxmlformats.org/officeDocument/2006/relationships/image" Target="../media/image2070.png"/><Relationship Id="rId9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3B0DF-22EC-785C-5E51-541A7FD47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97" y="2289409"/>
            <a:ext cx="3334139" cy="2648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9810-2172-3FB0-0AD1-5B1C53AF82D0}"/>
              </a:ext>
            </a:extLst>
          </p:cNvPr>
          <p:cNvSpPr txBox="1"/>
          <p:nvPr/>
        </p:nvSpPr>
        <p:spPr>
          <a:xfrm>
            <a:off x="1922105" y="1405033"/>
            <a:ext cx="72015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/>
              <a:t>x1, x2</a:t>
            </a:r>
            <a:r>
              <a:rPr lang="en-US" dirty="0"/>
              <a:t> are binary (0 or 1), a simply version of a complex decision boundary 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F-D5CA-DD5E-BB03-CC68CB818BB4}"/>
              </a:ext>
            </a:extLst>
          </p:cNvPr>
          <p:cNvSpPr txBox="1"/>
          <p:nvPr/>
        </p:nvSpPr>
        <p:spPr>
          <a:xfrm>
            <a:off x="6546206" y="3428998"/>
            <a:ext cx="14555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&lt;= </a:t>
            </a:r>
            <a:r>
              <a:rPr lang="en-US" i="1" dirty="0"/>
              <a:t>x1</a:t>
            </a:r>
            <a:r>
              <a:rPr lang="en-US" dirty="0"/>
              <a:t> XOR </a:t>
            </a:r>
            <a:r>
              <a:rPr lang="en-US" i="1" dirty="0"/>
              <a:t>x2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5522866" y="269433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83693-2992-6826-759A-34EB6D1B3609}"/>
              </a:ext>
            </a:extLst>
          </p:cNvPr>
          <p:cNvSpPr txBox="1"/>
          <p:nvPr/>
        </p:nvSpPr>
        <p:spPr>
          <a:xfrm>
            <a:off x="5449851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C32C0-2DF7-AF87-F742-8B266291C295}"/>
              </a:ext>
            </a:extLst>
          </p:cNvPr>
          <p:cNvSpPr txBox="1"/>
          <p:nvPr/>
        </p:nvSpPr>
        <p:spPr>
          <a:xfrm>
            <a:off x="3878424" y="2649230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0</a:t>
            </a:r>
            <a:endParaRPr lang="he-IL" dirty="0">
              <a:solidFill>
                <a:srgbClr val="A1A1A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E559B-A493-73A3-3F2E-8490028DFC5A}"/>
              </a:ext>
            </a:extLst>
          </p:cNvPr>
          <p:cNvSpPr txBox="1"/>
          <p:nvPr/>
        </p:nvSpPr>
        <p:spPr>
          <a:xfrm>
            <a:off x="3797944" y="4093128"/>
            <a:ext cx="6461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A1A1A1"/>
                </a:solidFill>
              </a:rPr>
              <a:t>Y = 1</a:t>
            </a:r>
            <a:endParaRPr lang="he-IL" dirty="0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3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And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-30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855187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049"/>
              </p:ext>
            </p:extLst>
          </p:nvPr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OR Operation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4B27-B5AA-831F-F1D1-16AB959396BD}"/>
              </a:ext>
            </a:extLst>
          </p:cNvPr>
          <p:cNvSpPr txBox="1"/>
          <p:nvPr/>
        </p:nvSpPr>
        <p:spPr>
          <a:xfrm>
            <a:off x="1049690" y="2486534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-10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/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0B125-9082-1160-0333-D2C703705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39" y="3109002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/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5FE1D5-98B4-3E2C-794E-89C011C8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2409714"/>
                <a:ext cx="597520" cy="55850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/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0E58DE-02DB-B3A7-81CD-F1EC11B4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108380"/>
                <a:ext cx="597520" cy="55850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/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4DD035-380B-B489-E544-1ED1E871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8" y="3826257"/>
                <a:ext cx="597520" cy="55850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7E388-B246-872C-0782-1E08D72088A4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>
            <a:off x="1081928" y="2688968"/>
            <a:ext cx="898911" cy="69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5A127-8739-9051-A27F-EA9D63A6D83C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1081928" y="3387634"/>
            <a:ext cx="898911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081928" y="3388256"/>
            <a:ext cx="898911" cy="7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2580360" y="3400072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/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D2C9EF-4067-294A-51B8-BBB7C62D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2" y="2997031"/>
                <a:ext cx="868315" cy="404406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4255DBE-9F54-9B42-F5C1-7399E2D6C0D5}"/>
              </a:ext>
            </a:extLst>
          </p:cNvPr>
          <p:cNvSpPr txBox="1"/>
          <p:nvPr/>
        </p:nvSpPr>
        <p:spPr>
          <a:xfrm>
            <a:off x="1040335" y="3096991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6530E-3F1E-A34F-FAEE-9E6460965BB1}"/>
              </a:ext>
            </a:extLst>
          </p:cNvPr>
          <p:cNvSpPr txBox="1"/>
          <p:nvPr/>
        </p:nvSpPr>
        <p:spPr>
          <a:xfrm>
            <a:off x="990500" y="3659615"/>
            <a:ext cx="480531" cy="276999"/>
          </a:xfrm>
          <a:prstGeom prst="rect">
            <a:avLst/>
          </a:prstGeom>
          <a:noFill/>
        </p:spPr>
        <p:txBody>
          <a:bodyPr wrap="square" lIns="0" tIns="0" rIns="0" bIns="0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</a:rPr>
              <a:t>+20</a:t>
            </a:r>
            <a:endParaRPr lang="he-IL" dirty="0">
              <a:solidFill>
                <a:srgbClr val="64646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79" y="5026472"/>
                <a:ext cx="3654462" cy="404406"/>
              </a:xfrm>
              <a:prstGeom prst="rect">
                <a:avLst/>
              </a:prstGeom>
              <a:blipFill>
                <a:blip r:embed="rId8"/>
                <a:stretch>
                  <a:fillRect t="-7576" r="-835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/>
        </p:nvGraphicFramePr>
        <p:xfrm>
          <a:off x="5299787" y="3666888"/>
          <a:ext cx="6146862" cy="270010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39" y="3729098"/>
                <a:ext cx="868315" cy="404406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186" y="4277637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50" y="4813507"/>
                <a:ext cx="1568699" cy="400110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352313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24" y="5811578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821724" y="4245063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Not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40" y="1152542"/>
                <a:ext cx="1777410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1519FC-E4F2-FE5E-0FDD-05397E8F7C08}"/>
              </a:ext>
            </a:extLst>
          </p:cNvPr>
          <p:cNvCxnSpPr>
            <a:cxnSpLocks/>
          </p:cNvCxnSpPr>
          <p:nvPr/>
        </p:nvCxnSpPr>
        <p:spPr>
          <a:xfrm>
            <a:off x="3356222" y="3566657"/>
            <a:ext cx="558153" cy="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81B2DB1-8640-C46C-5417-C8423DFDE8D1}"/>
              </a:ext>
            </a:extLst>
          </p:cNvPr>
          <p:cNvGrpSpPr/>
          <p:nvPr/>
        </p:nvGrpSpPr>
        <p:grpSpPr>
          <a:xfrm>
            <a:off x="1268253" y="2615215"/>
            <a:ext cx="2900009" cy="1257796"/>
            <a:chOff x="484408" y="2409714"/>
            <a:chExt cx="2900009" cy="12577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54B27-B5AA-831F-F1D1-16AB959396BD}"/>
                </a:ext>
              </a:extLst>
            </p:cNvPr>
            <p:cNvSpPr txBox="1"/>
            <p:nvPr/>
          </p:nvSpPr>
          <p:spPr>
            <a:xfrm>
              <a:off x="1049690" y="2486534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10</a:t>
              </a:r>
              <a:endParaRPr lang="he-IL" dirty="0">
                <a:solidFill>
                  <a:srgbClr val="6464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839" y="3109002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/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5FE1D5-98B4-3E2C-794E-89C011C81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2409714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/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B0E58DE-02DB-B3A7-81CD-F1EC11B48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8" y="3108380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67E388-B246-872C-0782-1E08D72088A4}"/>
                </a:ext>
              </a:extLst>
            </p:cNvPr>
            <p:cNvCxnSpPr>
              <a:cxnSpLocks/>
              <a:stCxn id="11" idx="6"/>
              <a:endCxn id="8" idx="2"/>
            </p:cNvCxnSpPr>
            <p:nvPr/>
          </p:nvCxnSpPr>
          <p:spPr>
            <a:xfrm>
              <a:off x="1081928" y="2688968"/>
              <a:ext cx="898911" cy="69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C5A127-8739-9051-A27F-EA9D63A6D83C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>
              <a:off x="1081928" y="3387634"/>
              <a:ext cx="898911" cy="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/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D2C9EF-4067-294A-51B8-BBB7C62D9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02" y="2997031"/>
                  <a:ext cx="868315" cy="404406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255DBE-9F54-9B42-F5C1-7399E2D6C0D5}"/>
                </a:ext>
              </a:extLst>
            </p:cNvPr>
            <p:cNvSpPr txBox="1"/>
            <p:nvPr/>
          </p:nvSpPr>
          <p:spPr>
            <a:xfrm>
              <a:off x="1040335" y="3096991"/>
              <a:ext cx="480531" cy="276999"/>
            </a:xfrm>
            <a:prstGeom prst="rect">
              <a:avLst/>
            </a:prstGeom>
            <a:noFill/>
          </p:spPr>
          <p:txBody>
            <a:bodyPr wrap="square" lIns="0" tIns="0" rIns="0" bIns="0" rtlCol="1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</a:rPr>
                <a:t>-20</a:t>
              </a:r>
              <a:endParaRPr lang="he-IL" dirty="0">
                <a:solidFill>
                  <a:srgbClr val="64646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/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6CC10-ED94-0959-8B62-CD424121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34" y="4717911"/>
                <a:ext cx="2809359" cy="404406"/>
              </a:xfrm>
              <a:prstGeom prst="rect">
                <a:avLst/>
              </a:prstGeom>
              <a:blipFill>
                <a:blip r:embed="rId7"/>
                <a:stretch>
                  <a:fillRect t="-7576" r="-1518" b="-272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270170" y="930961"/>
            <a:ext cx="524189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6798"/>
              </p:ext>
            </p:extLst>
          </p:nvPr>
        </p:nvGraphicFramePr>
        <p:xfrm>
          <a:off x="6219739" y="3601571"/>
          <a:ext cx="4097908" cy="1620063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2048954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4002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739" y="3657201"/>
                <a:ext cx="868315" cy="404406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184" y="4212320"/>
                <a:ext cx="1568699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48" y="4748190"/>
                <a:ext cx="1568699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9684014" y="4212320"/>
            <a:ext cx="291844" cy="920836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8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F79A-76FF-FFBB-19B4-AF7324EE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243828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Problem – XNOR Operation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/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𝑥𝑛𝑜𝑟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01E74-6A60-A041-6A97-E942E706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7" y="1148512"/>
                <a:ext cx="1955279" cy="707886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DC1F8-6EF2-0313-9FA5-31EBC833F83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1303764" y="3685744"/>
            <a:ext cx="1317735" cy="16864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94E5EE-369A-8721-3C1E-57B08CC37AA9}"/>
              </a:ext>
            </a:extLst>
          </p:cNvPr>
          <p:cNvGrpSpPr/>
          <p:nvPr/>
        </p:nvGrpSpPr>
        <p:grpSpPr>
          <a:xfrm>
            <a:off x="679938" y="2490886"/>
            <a:ext cx="4968858" cy="3187436"/>
            <a:chOff x="438894" y="1860083"/>
            <a:chExt cx="4759328" cy="290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/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5E0B125-9082-1160-0333-D2C703705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82" y="2670677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45E98E4-26EB-A595-C149-2121B7AF28DB}"/>
                </a:ext>
              </a:extLst>
            </p:cNvPr>
            <p:cNvGrpSpPr/>
            <p:nvPr/>
          </p:nvGrpSpPr>
          <p:grpSpPr>
            <a:xfrm>
              <a:off x="438894" y="1860083"/>
              <a:ext cx="4759328" cy="2907310"/>
              <a:chOff x="438894" y="1869414"/>
              <a:chExt cx="4759328" cy="290731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733E234-4028-E5EC-CF9F-6B4861F5B307}"/>
                  </a:ext>
                </a:extLst>
              </p:cNvPr>
              <p:cNvGrpSpPr/>
              <p:nvPr/>
            </p:nvGrpSpPr>
            <p:grpSpPr>
              <a:xfrm>
                <a:off x="438894" y="1869414"/>
                <a:ext cx="4759328" cy="2907310"/>
                <a:chOff x="438894" y="1878745"/>
                <a:chExt cx="4759328" cy="290731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91519FC-E4F2-FE5E-0FDD-05397E8F7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0306" y="3371413"/>
                  <a:ext cx="558153" cy="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D0263DE-0CF4-4739-779D-C295DB686091}"/>
                    </a:ext>
                  </a:extLst>
                </p:cNvPr>
                <p:cNvGrpSpPr/>
                <p:nvPr/>
              </p:nvGrpSpPr>
              <p:grpSpPr>
                <a:xfrm>
                  <a:off x="438894" y="1878745"/>
                  <a:ext cx="4759328" cy="2907310"/>
                  <a:chOff x="438894" y="1878745"/>
                  <a:chExt cx="4759328" cy="290731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108000" tIns="3600" rIns="3600" bIns="10800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B43ECA31-9B65-089D-4E0A-AAB8469F79F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11639" y="1878745"/>
                        <a:ext cx="597520" cy="558508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1905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37F053FA-8D74-6D6F-0B14-830C9EEAEE87}"/>
                      </a:ext>
                    </a:extLst>
                  </p:cNvPr>
                  <p:cNvGrpSpPr/>
                  <p:nvPr/>
                </p:nvGrpSpPr>
                <p:grpSpPr>
                  <a:xfrm>
                    <a:off x="438894" y="2157999"/>
                    <a:ext cx="4759328" cy="2628056"/>
                    <a:chOff x="429563" y="2157999"/>
                    <a:chExt cx="4759328" cy="2628056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4255DBE-9F54-9B42-F5C1-7399E2D6C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3801" y="3518246"/>
                      <a:ext cx="4805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 anchor="ctr" anchorCtr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rgbClr val="646464"/>
                          </a:solidFill>
                        </a:rPr>
                        <a:t>10</a:t>
                      </a:r>
                      <a:endParaRPr lang="he-IL" dirty="0">
                        <a:solidFill>
                          <a:srgbClr val="646464"/>
                        </a:solidFill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71F70824-30B1-E53C-E327-AE60D76A7E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9563" y="2157999"/>
                      <a:ext cx="4759328" cy="2628056"/>
                      <a:chOff x="438894" y="2157999"/>
                      <a:chExt cx="4759328" cy="2628056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9C1E86-ABD3-14E4-921B-9E2440EB7B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6449" y="3760403"/>
                        <a:ext cx="4805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646464"/>
                            </a:solidFill>
                          </a:rPr>
                          <a:t>20</a:t>
                        </a:r>
                        <a:endParaRPr lang="he-IL" dirty="0">
                          <a:solidFill>
                            <a:srgbClr val="646464"/>
                          </a:solidFill>
                        </a:endParaRPr>
                      </a:p>
                    </p:txBody>
                  </p: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CF7A9192-849C-2321-BB6E-FA3B85722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8894" y="2157999"/>
                        <a:ext cx="4759328" cy="2628056"/>
                        <a:chOff x="448225" y="2157999"/>
                        <a:chExt cx="4759328" cy="2628056"/>
                      </a:xfrm>
                    </p:grpSpPr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43554B27-B5AA-831F-F1D1-16AB95939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22186" y="2581746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-30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sz="16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" name="Oval 10">
                              <a:extLst>
                                <a:ext uri="{FF2B5EF4-FFF2-40B4-BE49-F238E27FC236}">
                                  <a16:creationId xmlns:a16="http://schemas.microsoft.com/office/drawing/2014/main" id="{C65FE1D5-98B4-3E2C-794E-89C011C81BE0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84408" y="2409714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9B0E58DE-02DB-B3A7-81CD-F1EC11B48F7D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077" y="3322985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5" name="Oval 14">
                              <a:extLst>
                                <a:ext uri="{FF2B5EF4-FFF2-40B4-BE49-F238E27FC236}">
                                  <a16:creationId xmlns:a16="http://schemas.microsoft.com/office/drawing/2014/main" id="{C24DD035-380B-B489-E544-1ED1E87143A1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48225" y="4227547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7" name="Straight Arrow Connector 16">
                          <a:extLst>
                            <a:ext uri="{FF2B5EF4-FFF2-40B4-BE49-F238E27FC236}">
                              <a16:creationId xmlns:a16="http://schemas.microsoft.com/office/drawing/2014/main" id="{BD67E388-B246-872C-0782-1E08D72088A4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8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216654" cy="26096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3FC5A127-8739-9051-A27F-EA9D63A6D83C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8" idx="2"/>
                        </p:cNvCxnSpPr>
                        <p:nvPr/>
                      </p:nvCxnSpPr>
                      <p:spPr>
                        <a:xfrm flipV="1">
                          <a:off x="1072597" y="2949931"/>
                          <a:ext cx="1225985" cy="65230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1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sz="2000" b="0" dirty="0">
                                <a:ea typeface="Cambria Math" panose="020405030504060302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Box 24">
                              <a:extLst>
                                <a:ext uri="{FF2B5EF4-FFF2-40B4-BE49-F238E27FC236}">
                                  <a16:creationId xmlns:a16="http://schemas.microsoft.com/office/drawing/2014/main" id="{6DD2C9EF-4067-294A-51B8-BBB7C62D9C3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351843" y="2934863"/>
                              <a:ext cx="855710" cy="404406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55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Oval 15">
                              <a:extLst>
                                <a:ext uri="{FF2B5EF4-FFF2-40B4-BE49-F238E27FC236}">
                                  <a16:creationId xmlns:a16="http://schemas.microsoft.com/office/drawing/2014/main" id="{19D64314-8145-F3AD-32EE-B9F4B7E4411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273143" y="3733819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noFill/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108000" tIns="3600" rIns="3600" bIns="10800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0" name="Oval 19">
                              <a:extLst>
                                <a:ext uri="{FF2B5EF4-FFF2-40B4-BE49-F238E27FC236}">
                                  <a16:creationId xmlns:a16="http://schemas.microsoft.com/office/drawing/2014/main" id="{6759B990-FF89-2B57-7D42-7B61BEB1DC7E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20284" y="3083450"/>
                              <a:ext cx="597520" cy="558508"/>
                            </a:xfrm>
                            <a:prstGeom prst="ellipse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1905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he-IL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F3597D45-DD64-1026-41B9-D0BCF1161B52}"/>
                            </a:ext>
                          </a:extLst>
                        </p:cNvPr>
                        <p:cNvCxnSpPr>
                          <a:cxnSpLocks/>
                          <a:stCxn id="11" idx="6"/>
                          <a:endCxn id="16" idx="2"/>
                        </p:cNvCxnSpPr>
                        <p:nvPr/>
                      </p:nvCxnSpPr>
                      <p:spPr>
                        <a:xfrm>
                          <a:off x="1081928" y="2688968"/>
                          <a:ext cx="1191215" cy="1324105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Straight Arrow Connector 25">
                          <a:extLst>
                            <a:ext uri="{FF2B5EF4-FFF2-40B4-BE49-F238E27FC236}">
                              <a16:creationId xmlns:a16="http://schemas.microsoft.com/office/drawing/2014/main" id="{55FB68D2-B560-B697-10A3-54A2515C8F70}"/>
                            </a:ext>
                          </a:extLst>
                        </p:cNvPr>
                        <p:cNvCxnSpPr>
                          <a:cxnSpLocks/>
                          <a:stCxn id="14" idx="6"/>
                          <a:endCxn id="16" idx="2"/>
                        </p:cNvCxnSpPr>
                        <p:nvPr/>
                      </p:nvCxnSpPr>
                      <p:spPr>
                        <a:xfrm>
                          <a:off x="1072597" y="3602239"/>
                          <a:ext cx="1200546" cy="4108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>
                          <a:extLst>
                            <a:ext uri="{FF2B5EF4-FFF2-40B4-BE49-F238E27FC236}">
                              <a16:creationId xmlns:a16="http://schemas.microsoft.com/office/drawing/2014/main" id="{B0114BB3-9163-59D2-9165-664210495A8C}"/>
                            </a:ext>
                          </a:extLst>
                        </p:cNvPr>
                        <p:cNvCxnSpPr>
                          <a:cxnSpLocks/>
                          <a:stCxn id="15" idx="6"/>
                          <a:endCxn id="16" idx="2"/>
                        </p:cNvCxnSpPr>
                        <p:nvPr/>
                      </p:nvCxnSpPr>
                      <p:spPr>
                        <a:xfrm flipV="1">
                          <a:off x="1045745" y="4013073"/>
                          <a:ext cx="1227398" cy="49372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D83CD8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1E693A40-7929-3148-E90B-D404183C4A04}"/>
                            </a:ext>
                          </a:extLst>
                        </p:cNvPr>
                        <p:cNvCxnSpPr>
                          <a:cxnSpLocks/>
                          <a:stCxn id="16" idx="6"/>
                          <a:endCxn id="20" idx="2"/>
                        </p:cNvCxnSpPr>
                        <p:nvPr/>
                      </p:nvCxnSpPr>
                      <p:spPr>
                        <a:xfrm flipV="1">
                          <a:off x="2870663" y="3362704"/>
                          <a:ext cx="949621" cy="65036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D378EE19-DF99-996E-F07E-83D3A4E370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12065" y="2967785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C231D917-FB1D-2D64-8A51-65109522B6E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462310" y="4223719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4" name="TextBox 63">
                          <a:extLst>
                            <a:ext uri="{FF2B5EF4-FFF2-40B4-BE49-F238E27FC236}">
                              <a16:creationId xmlns:a16="http://schemas.microsoft.com/office/drawing/2014/main" id="{F18D3FCC-F667-D45B-FB7B-0D5CB9B439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23882" y="3172263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101D21C-E962-B28E-5268-CCCCF19FD4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6547" y="2253977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-10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F994844-A770-5B77-0243-E61BCF2EAE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13730" y="3118100"/>
                          <a:ext cx="48053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1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646464"/>
                              </a:solidFill>
                            </a:rPr>
                            <a:t>20</a:t>
                          </a:r>
                          <a:endParaRPr lang="he-IL" dirty="0">
                            <a:solidFill>
                              <a:srgbClr val="64646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id="{C31DA5DF-A91D-48F2-AFF6-2BB1A0053ECE}"/>
                            </a:ext>
                          </a:extLst>
                        </p:cNvPr>
                        <p:cNvCxnSpPr>
                          <a:cxnSpLocks/>
                          <a:stCxn id="68" idx="6"/>
                          <a:endCxn id="20" idx="2"/>
                        </p:cNvCxnSpPr>
                        <p:nvPr/>
                      </p:nvCxnSpPr>
                      <p:spPr>
                        <a:xfrm>
                          <a:off x="2909159" y="2157999"/>
                          <a:ext cx="911125" cy="1204705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530E-3F1E-A34F-FAEE-9E6460965BB1}"/>
                  </a:ext>
                </a:extLst>
              </p:cNvPr>
              <p:cNvSpPr txBox="1"/>
              <p:nvPr/>
            </p:nvSpPr>
            <p:spPr>
              <a:xfrm>
                <a:off x="1541143" y="3827536"/>
                <a:ext cx="480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1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</a:rPr>
                  <a:t>-20</a:t>
                </a:r>
                <a:endParaRPr lang="he-IL" dirty="0">
                  <a:solidFill>
                    <a:srgbClr val="646464"/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C9C45-F68B-14FA-7AED-256903B8158B}"/>
              </a:ext>
            </a:extLst>
          </p:cNvPr>
          <p:cNvGrpSpPr/>
          <p:nvPr/>
        </p:nvGrpSpPr>
        <p:grpSpPr>
          <a:xfrm>
            <a:off x="6147230" y="930961"/>
            <a:ext cx="5364831" cy="2037262"/>
            <a:chOff x="4038601" y="513650"/>
            <a:chExt cx="7725388" cy="29344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654D36-1EB9-5E9D-CF46-88C19CA2C001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516362-29F6-A080-7942-D9176360B691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7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3E2C616F-D534-17F8-3306-C1D696AF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ED61CE-902A-6BA6-34AD-B4033AD719DA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5C1EB32-7D5E-FEC3-1F70-91DB725CA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16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FC18A8-5E4A-E591-3738-DD1C416086EE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6A40CF0-9030-59DF-710E-A90FA912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65100"/>
              </p:ext>
            </p:extLst>
          </p:nvPr>
        </p:nvGraphicFramePr>
        <p:xfrm>
          <a:off x="6096002" y="3369520"/>
          <a:ext cx="5416060" cy="28248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826886">
                  <a:extLst>
                    <a:ext uri="{9D8B030D-6E8A-4147-A177-3AD203B41FA5}">
                      <a16:colId xmlns:a16="http://schemas.microsoft.com/office/drawing/2014/main" val="410958212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354492092"/>
                    </a:ext>
                  </a:extLst>
                </a:gridCol>
                <a:gridCol w="886409">
                  <a:extLst>
                    <a:ext uri="{9D8B030D-6E8A-4147-A177-3AD203B41FA5}">
                      <a16:colId xmlns:a16="http://schemas.microsoft.com/office/drawing/2014/main" val="2874705934"/>
                    </a:ext>
                  </a:extLst>
                </a:gridCol>
                <a:gridCol w="1014969">
                  <a:extLst>
                    <a:ext uri="{9D8B030D-6E8A-4147-A177-3AD203B41FA5}">
                      <a16:colId xmlns:a16="http://schemas.microsoft.com/office/drawing/2014/main" val="3908732123"/>
                    </a:ext>
                  </a:extLst>
                </a:gridCol>
                <a:gridCol w="820049">
                  <a:extLst>
                    <a:ext uri="{9D8B030D-6E8A-4147-A177-3AD203B41FA5}">
                      <a16:colId xmlns:a16="http://schemas.microsoft.com/office/drawing/2014/main" val="177782976"/>
                    </a:ext>
                  </a:extLst>
                </a:gridCol>
              </a:tblGrid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X1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483364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92302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6873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13830"/>
                  </a:ext>
                </a:extLst>
              </a:tr>
              <a:tr h="56496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12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/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E50AD0-A175-7681-EF28-563F13EC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313" y="3448132"/>
                <a:ext cx="868315" cy="404406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/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42CD8-D8BB-736F-9EC1-47B877975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7" y="4020872"/>
                <a:ext cx="1568699" cy="400110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/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B2390-A919-805C-A5B4-C8AA19B5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306" y="4589316"/>
                <a:ext cx="1568699" cy="400110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/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DD2D04-5016-3351-59FA-A8DADE98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5124939"/>
                <a:ext cx="1568699" cy="400110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/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DEE975-4BC7-515C-414E-8F443F24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44" y="5678322"/>
                <a:ext cx="1568699" cy="400110"/>
              </a:xfrm>
              <a:prstGeom prst="rect">
                <a:avLst/>
              </a:prstGeom>
              <a:blipFill>
                <a:blip r:embed="rId1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BCABFC72-0CD0-EFF6-2F81-038C760CC6F7}"/>
              </a:ext>
            </a:extLst>
          </p:cNvPr>
          <p:cNvSpPr/>
          <p:nvPr/>
        </p:nvSpPr>
        <p:spPr>
          <a:xfrm>
            <a:off x="10949686" y="4037402"/>
            <a:ext cx="291844" cy="1994618"/>
          </a:xfrm>
          <a:prstGeom prst="rect">
            <a:avLst/>
          </a:prstGeom>
          <a:noFill/>
          <a:ln w="15875" cmpd="thickThin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8E40EB-8FD2-5C1C-C183-D113CEED8A6D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3245325" y="3685744"/>
            <a:ext cx="955127" cy="43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/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2968A2-CD68-9A3B-9EE0-AC3E4947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12" y="3413901"/>
                <a:ext cx="560602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/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635065-0A01-4F3E-ECD7-DC46778B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27" y="3410338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Notation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 flipV="1">
            <a:off x="4632273" y="2920794"/>
            <a:ext cx="0" cy="34587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B30805-A7CF-BFEB-4F37-EE3487D5CFF7}"/>
              </a:ext>
            </a:extLst>
          </p:cNvPr>
          <p:cNvGrpSpPr/>
          <p:nvPr/>
        </p:nvGrpSpPr>
        <p:grpSpPr>
          <a:xfrm>
            <a:off x="885700" y="991157"/>
            <a:ext cx="2935078" cy="1260826"/>
            <a:chOff x="242231" y="930893"/>
            <a:chExt cx="2935078" cy="12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25" y="1279970"/>
                  <a:ext cx="617184" cy="5385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31" y="930893"/>
              <a:ext cx="2402851" cy="12608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A5EFE-354D-286E-C396-279395E3B3A3}"/>
              </a:ext>
            </a:extLst>
          </p:cNvPr>
          <p:cNvGrpSpPr/>
          <p:nvPr/>
        </p:nvGrpSpPr>
        <p:grpSpPr>
          <a:xfrm>
            <a:off x="4632273" y="908320"/>
            <a:ext cx="5656798" cy="1630843"/>
            <a:chOff x="3549741" y="953101"/>
            <a:chExt cx="5656798" cy="1630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/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4088E8D-6156-496E-A0C0-E6FF26292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953101"/>
                  <a:ext cx="4405539" cy="360748"/>
                </a:xfrm>
                <a:prstGeom prst="rect">
                  <a:avLst/>
                </a:prstGeom>
                <a:blipFill>
                  <a:blip r:embed="rId4"/>
                  <a:stretch>
                    <a:fillRect l="-2766" b="-237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/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345581-2074-AF19-F245-CE15E2A1D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33" y="1460345"/>
                  <a:ext cx="4864081" cy="360748"/>
                </a:xfrm>
                <a:prstGeom prst="rect">
                  <a:avLst/>
                </a:prstGeom>
                <a:blipFill>
                  <a:blip r:embed="rId5"/>
                  <a:stretch>
                    <a:fillRect l="-1882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/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𝑐𝑜𝑛𝑡𝑎𝑖𝑛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7B29FC-4D28-583E-A846-18A8B4004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41" y="1863265"/>
                  <a:ext cx="5656798" cy="360748"/>
                </a:xfrm>
                <a:prstGeom prst="rect">
                  <a:avLst/>
                </a:prstGeom>
                <a:blipFill>
                  <a:blip r:embed="rId6"/>
                  <a:stretch>
                    <a:fillRect l="-1185" r="-323" b="-254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/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3A7BD6-7C50-BB98-B90F-E176BF5F5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051" y="2223196"/>
                  <a:ext cx="3549748" cy="360748"/>
                </a:xfrm>
                <a:prstGeom prst="rect">
                  <a:avLst/>
                </a:prstGeom>
                <a:blipFill>
                  <a:blip r:embed="rId7"/>
                  <a:stretch>
                    <a:fillRect b="-1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426C-DBC3-7A5A-99FE-7A8901E50AD9}"/>
              </a:ext>
            </a:extLst>
          </p:cNvPr>
          <p:cNvGrpSpPr/>
          <p:nvPr/>
        </p:nvGrpSpPr>
        <p:grpSpPr>
          <a:xfrm>
            <a:off x="644282" y="2905814"/>
            <a:ext cx="2712344" cy="2123898"/>
            <a:chOff x="644282" y="2905814"/>
            <a:chExt cx="2712344" cy="212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E6A3A-7F37-4EDD-CD17-7E9527A72D6E}"/>
                </a:ext>
              </a:extLst>
            </p:cNvPr>
            <p:cNvSpPr/>
            <p:nvPr/>
          </p:nvSpPr>
          <p:spPr>
            <a:xfrm>
              <a:off x="838200" y="2905814"/>
              <a:ext cx="2518426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Binary Classification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/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7DFAB6-69EA-0BD7-E365-3BB0B4ABB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29" y="3425169"/>
                  <a:ext cx="1395215" cy="360748"/>
                </a:xfrm>
                <a:prstGeom prst="rect">
                  <a:avLst/>
                </a:prstGeom>
                <a:blipFill>
                  <a:blip r:embed="rId8"/>
                  <a:stretch>
                    <a:fillRect l="-6550" b="-169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CA6E4-AAC4-7C1F-0507-4AD92C655172}"/>
                </a:ext>
              </a:extLst>
            </p:cNvPr>
            <p:cNvSpPr/>
            <p:nvPr/>
          </p:nvSpPr>
          <p:spPr>
            <a:xfrm>
              <a:off x="838200" y="3973169"/>
              <a:ext cx="2035627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output unit, K = 1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/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11281C-7350-6B03-34CB-CD2E90CCF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82" y="4599623"/>
                  <a:ext cx="1685270" cy="430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C2D26-5926-6028-7104-8F54FD7AADE9}"/>
              </a:ext>
            </a:extLst>
          </p:cNvPr>
          <p:cNvGrpSpPr/>
          <p:nvPr/>
        </p:nvGrpSpPr>
        <p:grpSpPr>
          <a:xfrm>
            <a:off x="4830689" y="2819641"/>
            <a:ext cx="4606082" cy="3005638"/>
            <a:chOff x="4830689" y="2819641"/>
            <a:chExt cx="4606082" cy="3005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/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000" baseline="-10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3D85896-9878-4D30-B0E7-BA7CF5264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791" y="3407584"/>
                  <a:ext cx="4360136" cy="15819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CD219B-3158-FC45-4509-02A8F3AF61A9}"/>
                </a:ext>
              </a:extLst>
            </p:cNvPr>
            <p:cNvSpPr/>
            <p:nvPr/>
          </p:nvSpPr>
          <p:spPr>
            <a:xfrm>
              <a:off x="4994946" y="2819641"/>
              <a:ext cx="444182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Multi- class classification (K classes)</a:t>
              </a:r>
              <a:endParaRPr lang="en-US" sz="24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1E479F-C850-449B-5E0D-D4796CAC1DF8}"/>
                </a:ext>
              </a:extLst>
            </p:cNvPr>
            <p:cNvSpPr/>
            <p:nvPr/>
          </p:nvSpPr>
          <p:spPr>
            <a:xfrm>
              <a:off x="5054901" y="4803091"/>
              <a:ext cx="2083015" cy="4725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k output units, K = 4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/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9C6F92-DE19-3BB6-40E3-A2490403F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689" y="5395190"/>
                  <a:ext cx="1685270" cy="430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Cost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D219B-3158-FC45-4509-02A8F3AF61A9}"/>
              </a:ext>
            </a:extLst>
          </p:cNvPr>
          <p:cNvSpPr/>
          <p:nvPr/>
        </p:nvSpPr>
        <p:spPr>
          <a:xfrm>
            <a:off x="253677" y="2323989"/>
            <a:ext cx="4441825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Neural Network Cost Function: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FC9AF-82C8-87D2-1AB2-CA7B0C175489}"/>
              </a:ext>
            </a:extLst>
          </p:cNvPr>
          <p:cNvSpPr/>
          <p:nvPr/>
        </p:nvSpPr>
        <p:spPr>
          <a:xfrm>
            <a:off x="242231" y="946129"/>
            <a:ext cx="11557512" cy="110864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/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285371-FAE4-EB39-CFAE-2F4935D35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55" y="1105963"/>
                <a:ext cx="11086464" cy="856290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E28B-4CCD-E62F-A486-E1002321FD75}"/>
              </a:ext>
            </a:extLst>
          </p:cNvPr>
          <p:cNvSpPr/>
          <p:nvPr/>
        </p:nvSpPr>
        <p:spPr>
          <a:xfrm>
            <a:off x="253677" y="2796507"/>
            <a:ext cx="11689230" cy="37022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/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𝜙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dirty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i="1" dirty="0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i="1" dirty="0">
                                                                      <a:solidFill>
                                                                        <a:schemeClr val="tx1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FBAA8F-CFBC-240D-5BA1-AE2BF343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678565"/>
                <a:ext cx="11086464" cy="1089891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/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494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4949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dirty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solidFill>
                    <a:srgbClr val="49494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367BFE-D9D9-4346-D0E1-2662F6795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9" y="3156284"/>
                <a:ext cx="4441824" cy="430089"/>
              </a:xfrm>
              <a:prstGeom prst="rect">
                <a:avLst/>
              </a:prstGeom>
              <a:blipFill>
                <a:blip r:embed="rId4"/>
                <a:stretch>
                  <a:fillRect l="-1920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/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𝐺𝑜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F72BF2F-6EF0-B642-293C-E656E1F1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475" y="5562692"/>
                <a:ext cx="3777668" cy="378690"/>
              </a:xfrm>
              <a:prstGeom prst="rect">
                <a:avLst/>
              </a:prstGeom>
              <a:blipFill>
                <a:blip r:embed="rId5"/>
                <a:stretch>
                  <a:fillRect l="-2097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/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𝐿𝑜𝑔𝑖𝑠𝑡𝑖𝑐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494949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rgbClr val="494949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8C29BB-3B46-5526-0816-FED18825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70" y="5510192"/>
                <a:ext cx="2828746" cy="378690"/>
              </a:xfrm>
              <a:prstGeom prst="rect">
                <a:avLst/>
              </a:prstGeom>
              <a:blipFill>
                <a:blip r:embed="rId6"/>
                <a:stretch>
                  <a:fillRect l="-3871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AEB20404-C26E-ADB8-FEBE-2DC3F3D4B464}"/>
              </a:ext>
            </a:extLst>
          </p:cNvPr>
          <p:cNvSpPr/>
          <p:nvPr/>
        </p:nvSpPr>
        <p:spPr>
          <a:xfrm rot="16200000">
            <a:off x="4585899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D65DB59F-CA62-2665-D43D-028E126425E2}"/>
              </a:ext>
            </a:extLst>
          </p:cNvPr>
          <p:cNvSpPr/>
          <p:nvPr/>
        </p:nvSpPr>
        <p:spPr>
          <a:xfrm rot="16200000">
            <a:off x="8743452" y="4962049"/>
            <a:ext cx="597897" cy="378690"/>
          </a:xfrm>
          <a:prstGeom prst="striped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898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Forward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E6A3A-7F37-4EDD-CD17-7E9527A72D6E}"/>
              </a:ext>
            </a:extLst>
          </p:cNvPr>
          <p:cNvSpPr/>
          <p:nvPr/>
        </p:nvSpPr>
        <p:spPr>
          <a:xfrm>
            <a:off x="686877" y="1322124"/>
            <a:ext cx="4093447" cy="47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Given one training example (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4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  </a:t>
                </a:r>
                <a:r>
                  <a:rPr lang="en-US" sz="24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vector implementation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</a:schemeClr>
                    </a:solidFill>
                  </a:rPr>
                  <a:t>    (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with bias)</a:t>
                </a:r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bias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4949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9" y="2218099"/>
                <a:ext cx="7693234" cy="2845474"/>
              </a:xfrm>
              <a:prstGeom prst="rect">
                <a:avLst/>
              </a:prstGeom>
              <a:blipFill>
                <a:blip r:embed="rId2"/>
                <a:stretch>
                  <a:fillRect l="-1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148E-C161-1F84-BF25-9A79026EB2AA}"/>
              </a:ext>
            </a:extLst>
          </p:cNvPr>
          <p:cNvGrpSpPr/>
          <p:nvPr/>
        </p:nvGrpSpPr>
        <p:grpSpPr>
          <a:xfrm>
            <a:off x="7411677" y="965994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3"/>
                  <a:stretch>
                    <a:fillRect l="-3540"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B619D2-753B-9E90-6525-7BCB0322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7D705E-EE10-BFBE-3894-A27173FEFBFE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0D9D9D47-0689-DC61-39F8-35B00E5C0C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449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81599C2-F409-9383-F118-854BEC160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08" r="-81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850C7F-6AB1-5E29-3835-BAE9A86DB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F845045-7155-1521-4B33-714D85B8E8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62553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" y="203863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77456"/>
            <a:ext cx="11192387" cy="5776682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Intuition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aseline="-1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" y="970694"/>
                <a:ext cx="5075047" cy="471180"/>
              </a:xfrm>
              <a:prstGeom prst="rect">
                <a:avLst/>
              </a:prstGeom>
              <a:blipFill>
                <a:blip r:embed="rId2"/>
                <a:stretch>
                  <a:fillRect l="-16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9B1ADC-0601-0B54-EFF5-54555EFE6A3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906965" y="2984015"/>
            <a:ext cx="918971" cy="342915"/>
          </a:xfrm>
          <a:prstGeom prst="bentConnector3">
            <a:avLst>
              <a:gd name="adj1" fmla="val 50000"/>
            </a:avLst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D6ECC7-7296-AD10-1A68-CC7553740B81}"/>
              </a:ext>
            </a:extLst>
          </p:cNvPr>
          <p:cNvGrpSpPr/>
          <p:nvPr/>
        </p:nvGrpSpPr>
        <p:grpSpPr>
          <a:xfrm>
            <a:off x="660735" y="2024894"/>
            <a:ext cx="9191714" cy="1964421"/>
            <a:chOff x="743879" y="1807964"/>
            <a:chExt cx="9191714" cy="196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/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⇒ 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420571C-C5A4-4B27-921E-2385F7EDA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1807964"/>
                  <a:ext cx="6563008" cy="5984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𝑣𝑒𝑐𝑜𝑡𝑟𝑖𝑧𝑒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𝑖𝑚𝑝𝑙𝑒𝑚𝑒𝑛𝑡𝑎𝑡𝑖𝑜𝑛</m:t>
                        </m:r>
                      </m:oMath>
                    </m:oMathPara>
                  </a14:m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344" y="2256525"/>
                  <a:ext cx="2770353" cy="334331"/>
                </a:xfrm>
                <a:prstGeom prst="rect">
                  <a:avLst/>
                </a:prstGeom>
                <a:blipFill>
                  <a:blip r:embed="rId4"/>
                  <a:stretch>
                    <a:fillRect l="-661" r="-2863" b="-2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C547573-1416-13F6-CE3D-3C6BD6A2E2A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689339" y="2095814"/>
              <a:ext cx="408005" cy="3278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/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⋇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E50B36-6FC2-EC50-4923-25922C006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2467867"/>
                  <a:ext cx="3246230" cy="598436"/>
                </a:xfrm>
                <a:prstGeom prst="rect">
                  <a:avLst/>
                </a:prstGeom>
                <a:blipFill>
                  <a:blip r:embed="rId5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/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⋇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00C17BA-7466-3C67-7D8D-DA947C8FF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79" y="3173949"/>
                  <a:ext cx="3246230" cy="598436"/>
                </a:xfrm>
                <a:prstGeom prst="rect">
                  <a:avLst/>
                </a:prstGeom>
                <a:blipFill>
                  <a:blip r:embed="rId6"/>
                  <a:stretch>
                    <a:fillRect l="-28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0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 derivative of layer </a:t>
                  </a:r>
                  <a:r>
                    <a:rPr lang="en-US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  <a:sym typeface="Wingdings" panose="05000000000000000000" pitchFamily="2" charset="2"/>
                    </a:rPr>
                    <a:t>l</a:t>
                  </a:r>
                  <a:endParaRPr lang="en-US" b="0" i="1" dirty="0">
                    <a:solidFill>
                      <a:srgbClr val="585858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80" y="2942834"/>
                  <a:ext cx="5026513" cy="334331"/>
                </a:xfrm>
                <a:prstGeom prst="rect">
                  <a:avLst/>
                </a:prstGeom>
                <a:blipFill>
                  <a:blip r:embed="rId7"/>
                  <a:stretch>
                    <a:fillRect l="-364" t="-14545" b="-3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6B22139-C6FC-CE21-0047-4B88807B7FF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990109" y="3110000"/>
              <a:ext cx="918971" cy="3631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858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F413ED-D5CE-120A-6428-0FA8B42FC2BA}"/>
              </a:ext>
            </a:extLst>
          </p:cNvPr>
          <p:cNvGrpSpPr/>
          <p:nvPr/>
        </p:nvGrpSpPr>
        <p:grpSpPr>
          <a:xfrm>
            <a:off x="7317710" y="732608"/>
            <a:ext cx="3942123" cy="2080539"/>
            <a:chOff x="6096000" y="807818"/>
            <a:chExt cx="3942123" cy="2080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/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baseline="-10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D376F30-DFE9-0D69-0E2E-93CCBC80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413163"/>
                  <a:ext cx="687355" cy="306995"/>
                </a:xfrm>
                <a:prstGeom prst="rect">
                  <a:avLst/>
                </a:prstGeom>
                <a:blipFill>
                  <a:blip r:embed="rId8"/>
                  <a:stretch>
                    <a:fillRect l="-3540"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63AF57-849B-0DC1-C496-BA3B9C25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640" y="807818"/>
              <a:ext cx="3250483" cy="170559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73ACEA-FA02-26D6-6123-DE5C5A7C1E16}"/>
                </a:ext>
              </a:extLst>
            </p:cNvPr>
            <p:cNvGrpSpPr/>
            <p:nvPr/>
          </p:nvGrpSpPr>
          <p:grpSpPr>
            <a:xfrm>
              <a:off x="6991002" y="2491170"/>
              <a:ext cx="2918157" cy="397187"/>
              <a:chOff x="6991002" y="2491170"/>
              <a:chExt cx="2918157" cy="3971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/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0B2E47-199F-F209-DF8E-33280223E3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1002" y="2516384"/>
                    <a:ext cx="299259" cy="3719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40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/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B813BA2-37F8-E0A2-9D9D-EEF41389D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375" y="2513414"/>
                    <a:ext cx="299260" cy="371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449" r="-61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/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E3CD344-E1BE-F555-D54A-B78E7C2545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5378" y="2524422"/>
                    <a:ext cx="343781" cy="340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/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971E3ED-1C35-E845-431C-168DBF927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268" y="2491170"/>
                    <a:ext cx="299259" cy="3719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6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44B99-86F9-43CE-A9BD-CB834AB08E40}"/>
              </a:ext>
            </a:extLst>
          </p:cNvPr>
          <p:cNvSpPr/>
          <p:nvPr/>
        </p:nvSpPr>
        <p:spPr>
          <a:xfrm>
            <a:off x="660735" y="1673451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For each out unit (layer L = 4)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8069F-7E52-3D34-2A60-3FE387EFBF81}"/>
              </a:ext>
            </a:extLst>
          </p:cNvPr>
          <p:cNvGrpSpPr/>
          <p:nvPr/>
        </p:nvGrpSpPr>
        <p:grpSpPr>
          <a:xfrm>
            <a:off x="686633" y="3844412"/>
            <a:ext cx="7755758" cy="1037634"/>
            <a:chOff x="660735" y="4344996"/>
            <a:chExt cx="7755758" cy="1037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/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𝑒𝑡𝑎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𝑙𝑎𝑢𝑒𝑟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aseline="-1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87A964-0E7D-EA8F-F4A0-62656495B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" y="4824122"/>
                  <a:ext cx="7755758" cy="558508"/>
                </a:xfrm>
                <a:prstGeom prst="rect">
                  <a:avLst/>
                </a:prstGeom>
                <a:blipFill>
                  <a:blip r:embed="rId14"/>
                  <a:stretch>
                    <a:fillRect l="-109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919936E-E3B7-E361-1473-767D9094E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727" y="4344996"/>
              <a:ext cx="0" cy="479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/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𝑎𝑐𝑡𝑖𝑣𝑎𝑡𝑒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𝑢𝑛𝑖𝑡𝑠</m:t>
                      </m:r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54A6F2-A26C-CBC0-0E64-1AD07AD6C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3" y="5143398"/>
                <a:ext cx="7755758" cy="558508"/>
              </a:xfrm>
              <a:prstGeom prst="rect">
                <a:avLst/>
              </a:prstGeom>
              <a:blipFill>
                <a:blip r:embed="rId15"/>
                <a:stretch>
                  <a:fillRect l="-10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/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F6F1EB-B054-BD0D-EFBD-DCADAEA2E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0" y="5366059"/>
                <a:ext cx="1357833" cy="1288078"/>
              </a:xfrm>
              <a:prstGeom prst="rect">
                <a:avLst/>
              </a:prstGeom>
              <a:blipFill>
                <a:blip r:embed="rId16"/>
                <a:stretch>
                  <a:fillRect t="-4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/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600" baseline="-1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2EEAF8-3D56-DFBF-3F97-BB6584B63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1" y="3933072"/>
                <a:ext cx="2958241" cy="1288078"/>
              </a:xfrm>
              <a:prstGeom prst="rect">
                <a:avLst/>
              </a:prstGeom>
              <a:blipFill>
                <a:blip r:embed="rId17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77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30439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893526"/>
            <a:ext cx="10862187" cy="580283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CD4D9-9D4D-AD49-B4A0-F0886A5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09" y="629847"/>
            <a:ext cx="3250483" cy="1705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/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one 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4063CE-0F0F-7428-B2D9-B1CDBBA0A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4" y="893526"/>
                <a:ext cx="6275775" cy="472518"/>
              </a:xfrm>
              <a:prstGeom prst="rect">
                <a:avLst/>
              </a:prstGeom>
              <a:blipFill>
                <a:blip r:embed="rId3"/>
                <a:stretch>
                  <a:fillRect l="-2233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/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:r>
                  <a:rPr lang="en-US" sz="2000" b="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Perform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𝑐𝑜𝑚𝑝𝑢𝑡𝑒</m:t>
                    </m:r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sz="2000" b="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Compute</a:t>
                </a:r>
                <a:r>
                  <a:rPr lang="en-US" sz="2000" b="0" dirty="0">
                    <a:solidFill>
                      <a:srgbClr val="585858"/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0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A0BAE-AA55-507A-572D-145B09EB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4" y="2514802"/>
                <a:ext cx="6963886" cy="2033856"/>
              </a:xfrm>
              <a:prstGeom prst="rect">
                <a:avLst/>
              </a:prstGeom>
              <a:blipFill>
                <a:blip r:embed="rId4"/>
                <a:stretch>
                  <a:fillRect l="-2275" t="-3293" b="-2695"/>
                </a:stretch>
              </a:blipFill>
              <a:ln w="6350">
                <a:solidFill>
                  <a:srgbClr val="585858"/>
                </a:solidFill>
                <a:prstDash val="sysDash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1401E8D-C47D-2613-9165-C6ED072D59CE}"/>
              </a:ext>
            </a:extLst>
          </p:cNvPr>
          <p:cNvGrpSpPr/>
          <p:nvPr/>
        </p:nvGrpSpPr>
        <p:grpSpPr>
          <a:xfrm>
            <a:off x="644343" y="4730235"/>
            <a:ext cx="8528502" cy="1729918"/>
            <a:chOff x="644344" y="4730235"/>
            <a:chExt cx="8275326" cy="172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/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E6BAC18-0FDB-AC48-7414-47A880E18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17" y="5951593"/>
                  <a:ext cx="2770353" cy="334331"/>
                </a:xfrm>
                <a:prstGeom prst="rect">
                  <a:avLst/>
                </a:prstGeom>
                <a:blipFill>
                  <a:blip r:embed="rId5"/>
                  <a:stretch>
                    <a:fillRect l="-213" t="-9091" b="-3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/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J(</a:t>
                  </a:r>
                  <a14:m>
                    <m:oMath xmlns:m="http://schemas.openxmlformats.org/officeDocument/2006/math">
                      <m:r>
                        <a:rPr lang="en-US" b="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</m:oMath>
                  </a14:m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)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4F4EEC4-8E31-B596-F55D-5227A283C8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30" y="5843467"/>
                  <a:ext cx="1812852" cy="616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393A1D-1726-E99D-A237-800702248795}"/>
                </a:ext>
              </a:extLst>
            </p:cNvPr>
            <p:cNvSpPr/>
            <p:nvPr/>
          </p:nvSpPr>
          <p:spPr>
            <a:xfrm>
              <a:off x="644344" y="4730235"/>
              <a:ext cx="491729" cy="93165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188E988-7A63-86E3-5D5C-E17C98EE3D6F}"/>
                </a:ext>
              </a:extLst>
            </p:cNvPr>
            <p:cNvGrpSpPr/>
            <p:nvPr/>
          </p:nvGrpSpPr>
          <p:grpSpPr>
            <a:xfrm>
              <a:off x="871554" y="5741853"/>
              <a:ext cx="3670211" cy="435110"/>
              <a:chOff x="871554" y="5741853"/>
              <a:chExt cx="3670211" cy="4351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6895D0F-1960-1CFC-4C9A-C94AA135797C}"/>
                  </a:ext>
                </a:extLst>
              </p:cNvPr>
              <p:cNvCxnSpPr/>
              <p:nvPr/>
            </p:nvCxnSpPr>
            <p:spPr>
              <a:xfrm>
                <a:off x="871554" y="5741853"/>
                <a:ext cx="0" cy="43511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371EA6-601F-C3A6-7EE8-827098A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790" y="6171194"/>
                <a:ext cx="3660975" cy="485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C6DA38-F212-0002-3FD3-2615AFACCE66}"/>
              </a:ext>
            </a:extLst>
          </p:cNvPr>
          <p:cNvGrpSpPr/>
          <p:nvPr/>
        </p:nvGrpSpPr>
        <p:grpSpPr>
          <a:xfrm>
            <a:off x="618893" y="1505741"/>
            <a:ext cx="7216547" cy="4156149"/>
            <a:chOff x="618893" y="1505741"/>
            <a:chExt cx="7216547" cy="41561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25C02E-BBC5-D244-7758-E88FF49CE87C}"/>
                </a:ext>
              </a:extLst>
            </p:cNvPr>
            <p:cNvGrpSpPr/>
            <p:nvPr/>
          </p:nvGrpSpPr>
          <p:grpSpPr>
            <a:xfrm>
              <a:off x="618893" y="1992513"/>
              <a:ext cx="7216547" cy="3669377"/>
              <a:chOff x="618893" y="1992513"/>
              <a:chExt cx="7216547" cy="366937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60734" y="1992513"/>
                <a:ext cx="7174706" cy="3669377"/>
              </a:xfrm>
              <a:prstGeom prst="rect">
                <a:avLst/>
              </a:prstGeom>
              <a:noFill/>
              <a:ln w="6350">
                <a:solidFill>
                  <a:srgbClr val="585858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For I = 1 to m:</a:t>
                </a:r>
              </a:p>
              <a:p>
                <a:pPr>
                  <a:spcBef>
                    <a:spcPts val="600"/>
                  </a:spcBef>
                </a:pPr>
                <a:endParaRPr lang="en-US" sz="200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endParaRPr lang="en-US" sz="2000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/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2000" dirty="0">
                        <a:solidFill>
                          <a:srgbClr val="585858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endParaRPr lang="en-US" sz="2000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  <a:p>
                    <a:r>
                      <a:rPr lang="en-US" sz="2000" b="0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a:t>	</a:t>
                    </a:r>
                  </a:p>
                  <a:p>
                    <a:endParaRPr lang="en-US" sz="2000" b="0" i="1" dirty="0">
                      <a:solidFill>
                        <a:srgbClr val="585858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3166C14-2704-D07C-0922-FA605D84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893" y="4730235"/>
                    <a:ext cx="3970317" cy="9316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0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/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>
                      <a:solidFill>
                        <a:srgbClr val="585858"/>
                      </a:solidFill>
                      <a:latin typeface="Cambria Math" panose="02040503050406030204" pitchFamily="18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BA8AA3D-612B-5385-5113-AAB13CF78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33" y="1505741"/>
                  <a:ext cx="6563008" cy="429905"/>
                </a:xfrm>
                <a:prstGeom prst="rect">
                  <a:avLst/>
                </a:prstGeom>
                <a:blipFill>
                  <a:blip r:embed="rId8"/>
                  <a:stretch>
                    <a:fillRect t="-4225" b="-197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/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30F589-5606-905E-A090-924F24176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60" y="3359322"/>
                <a:ext cx="2855109" cy="344816"/>
              </a:xfrm>
              <a:prstGeom prst="rect">
                <a:avLst/>
              </a:prstGeom>
              <a:blipFill>
                <a:blip r:embed="rId9"/>
                <a:stretch>
                  <a:fillRect l="-427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91F93A-0331-020D-20EF-53B1D413BD4E}"/>
              </a:ext>
            </a:extLst>
          </p:cNvPr>
          <p:cNvCxnSpPr/>
          <p:nvPr/>
        </p:nvCxnSpPr>
        <p:spPr>
          <a:xfrm>
            <a:off x="5024582" y="3531730"/>
            <a:ext cx="302167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7CCA0A-FCBD-CDC2-E42D-E2A8B8112B1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4622564" y="4335865"/>
            <a:ext cx="3457050" cy="157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EE9AE5-9CA8-3E90-801E-C1E7A94C51C3}"/>
              </a:ext>
            </a:extLst>
          </p:cNvPr>
          <p:cNvGrpSpPr/>
          <p:nvPr/>
        </p:nvGrpSpPr>
        <p:grpSpPr>
          <a:xfrm>
            <a:off x="8079614" y="4163457"/>
            <a:ext cx="3914831" cy="1598530"/>
            <a:chOff x="8079614" y="4163457"/>
            <a:chExt cx="3914831" cy="159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/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 </m:t>
                      </m:r>
                    </m:oMath>
                  </a14:m>
                  <a:r>
                    <a:rPr lang="en-US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is a matrix of  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𝑒𝑡𝑎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1023D82-D6E1-0D0C-1885-64489C42B4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163457"/>
                  <a:ext cx="3274186" cy="344816"/>
                </a:xfrm>
                <a:prstGeom prst="rect">
                  <a:avLst/>
                </a:prstGeom>
                <a:blipFill>
                  <a:blip r:embed="rId10"/>
                  <a:stretch>
                    <a:fillRect l="-186" t="-14035" b="-298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/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backward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algorithm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oMath>
                    </m:oMathPara>
                  </a14:m>
                  <a:endParaRPr lang="en-US" b="0" i="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Compute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𝑏𝑎𝑠𝑒𝑑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AAD836-FD23-1249-9006-50A4ED087B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614" y="4604126"/>
                  <a:ext cx="3914831" cy="1157861"/>
                </a:xfrm>
                <a:prstGeom prst="rect">
                  <a:avLst/>
                </a:prstGeom>
                <a:blipFill>
                  <a:blip r:embed="rId11"/>
                  <a:stretch>
                    <a:fillRect l="-933" t="-526" b="-1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9888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Back Propagation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323" y="3207097"/>
                  <a:ext cx="3757003" cy="604227"/>
                </a:xfrm>
                <a:prstGeom prst="rect">
                  <a:avLst/>
                </a:prstGeom>
                <a:blipFill>
                  <a:blip r:embed="rId4"/>
                  <a:stretch>
                    <a:fillRect l="-3896" b="-2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8664793" cy="1417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/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J(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 for every layer l unit </a:t>
                </a:r>
                <a:r>
                  <a:rPr lang="en-US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parameter j. This is the derivative value w.r.t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B5B4C7-FB55-D129-49D4-A0A5E0DE1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" y="2041866"/>
                <a:ext cx="9043484" cy="616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157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617260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Get more training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smaller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more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adding polynomial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decreasing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Try increasing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1" y="2098028"/>
                <a:ext cx="6832823" cy="4099572"/>
              </a:xfrm>
              <a:prstGeom prst="rect">
                <a:avLst/>
              </a:prstGeom>
              <a:blipFill>
                <a:blip r:embed="rId2"/>
                <a:stretch>
                  <a:fillRect l="-2587" t="-2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𝐴𝑓𝑡𝑒𝑟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𝑢𝑛𝑎𝑐𝑐𝑒𝑝𝑡𝑒𝑑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4"/>
                <a:ext cx="9663768" cy="430512"/>
              </a:xfrm>
              <a:prstGeom prst="rect">
                <a:avLst/>
              </a:prstGeom>
              <a:blipFill>
                <a:blip r:embed="rId3"/>
                <a:stretch>
                  <a:fillRect l="-1450" r="-12295" b="-15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1611029"/>
            <a:ext cx="6156919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You can try: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7DD00-20C1-F9FB-8384-2D963293089D}"/>
              </a:ext>
            </a:extLst>
          </p:cNvPr>
          <p:cNvSpPr txBox="1"/>
          <p:nvPr/>
        </p:nvSpPr>
        <p:spPr>
          <a:xfrm>
            <a:off x="8081819" y="2669280"/>
            <a:ext cx="24984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are all very time consuming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We should try something else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731263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6842059" cy="513669"/>
              </a:xfrm>
              <a:prstGeom prst="rect">
                <a:avLst/>
              </a:prstGeom>
              <a:blipFill>
                <a:blip r:embed="rId3"/>
                <a:stretch>
                  <a:fillRect l="-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53836" y="3768543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1" y="1681020"/>
            <a:ext cx="452577" cy="2244436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1" y="4521884"/>
            <a:ext cx="452577" cy="1181701"/>
          </a:xfrm>
          <a:prstGeom prst="rightBrace">
            <a:avLst>
              <a:gd name="adj1" fmla="val 307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908515" y="2621660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70%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777668" y="4933153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30%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69FF1-7401-C912-5C0F-4A4366CC57EE}"/>
              </a:ext>
            </a:extLst>
          </p:cNvPr>
          <p:cNvCxnSpPr>
            <a:cxnSpLocks/>
          </p:cNvCxnSpPr>
          <p:nvPr/>
        </p:nvCxnSpPr>
        <p:spPr>
          <a:xfrm flipV="1">
            <a:off x="436196" y="4119416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– Diagnostic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/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9C6F92-DE19-3BB6-40E3-A249040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1675847"/>
                <a:ext cx="7693234" cy="438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𝑡𝑟𝑎𝑖𝑛𝑔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𝑣𝑎𝑙𝑖𝑑𝑎𝑡𝑖𝑜𝑛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7" y="927233"/>
                <a:ext cx="9261987" cy="513669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E6FE88-E931-87C8-FC6C-0FE8B89081ED}"/>
              </a:ext>
            </a:extLst>
          </p:cNvPr>
          <p:cNvSpPr txBox="1"/>
          <p:nvPr/>
        </p:nvSpPr>
        <p:spPr>
          <a:xfrm>
            <a:off x="1272309" y="3620120"/>
            <a:ext cx="27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  <a:endParaRPr lang="he-IL" sz="1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1F37F-BD9B-9BAB-9BD7-3D12D0FF8534}"/>
              </a:ext>
            </a:extLst>
          </p:cNvPr>
          <p:cNvCxnSpPr/>
          <p:nvPr/>
        </p:nvCxnSpPr>
        <p:spPr>
          <a:xfrm>
            <a:off x="3011055" y="1765666"/>
            <a:ext cx="0" cy="420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8C96E4-8E31-A393-C7AF-A03C173B12E5}"/>
              </a:ext>
            </a:extLst>
          </p:cNvPr>
          <p:cNvSpPr/>
          <p:nvPr/>
        </p:nvSpPr>
        <p:spPr>
          <a:xfrm>
            <a:off x="3325092" y="1847273"/>
            <a:ext cx="378690" cy="1181701"/>
          </a:xfrm>
          <a:prstGeom prst="rightBrace">
            <a:avLst>
              <a:gd name="adj1" fmla="val 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00A99E6-2A97-918E-07EF-4E5F25B6D8D7}"/>
              </a:ext>
            </a:extLst>
          </p:cNvPr>
          <p:cNvSpPr/>
          <p:nvPr/>
        </p:nvSpPr>
        <p:spPr>
          <a:xfrm>
            <a:off x="3325092" y="4521884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51830-2723-D2EC-0AC0-62565B0FE62B}"/>
              </a:ext>
            </a:extLst>
          </p:cNvPr>
          <p:cNvSpPr txBox="1"/>
          <p:nvPr/>
        </p:nvSpPr>
        <p:spPr>
          <a:xfrm>
            <a:off x="3845932" y="2213496"/>
            <a:ext cx="50570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60% of training data to train a model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0C15F-46D4-1C00-E34D-817D4CFF7CAC}"/>
              </a:ext>
            </a:extLst>
          </p:cNvPr>
          <p:cNvSpPr txBox="1"/>
          <p:nvPr/>
        </p:nvSpPr>
        <p:spPr>
          <a:xfrm>
            <a:off x="3843754" y="4920988"/>
            <a:ext cx="24661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testing</a:t>
            </a:r>
            <a:endParaRPr lang="he-IL" sz="2000" dirty="0">
              <a:solidFill>
                <a:srgbClr val="0077C8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EB2203-83E8-CC17-2866-7F24476A6B30}"/>
              </a:ext>
            </a:extLst>
          </p:cNvPr>
          <p:cNvSpPr/>
          <p:nvPr/>
        </p:nvSpPr>
        <p:spPr>
          <a:xfrm>
            <a:off x="3315857" y="3212333"/>
            <a:ext cx="378690" cy="1181701"/>
          </a:xfrm>
          <a:prstGeom prst="rightBrace">
            <a:avLst>
              <a:gd name="adj1" fmla="val 55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1C4B8-1D94-0714-2666-48B0B020476D}"/>
              </a:ext>
            </a:extLst>
          </p:cNvPr>
          <p:cNvSpPr txBox="1"/>
          <p:nvPr/>
        </p:nvSpPr>
        <p:spPr>
          <a:xfrm>
            <a:off x="3836696" y="3453759"/>
            <a:ext cx="349697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7C8"/>
                </a:solidFill>
              </a:rPr>
              <a:t>Use 20% of for cross validation, changing model, 𝜆 … </a:t>
            </a:r>
            <a:r>
              <a:rPr lang="en-US" sz="2000" dirty="0" err="1">
                <a:solidFill>
                  <a:srgbClr val="0077C8"/>
                </a:solidFill>
              </a:rPr>
              <a:t>etc</a:t>
            </a:r>
            <a:r>
              <a:rPr lang="en-US" sz="2000" dirty="0">
                <a:solidFill>
                  <a:srgbClr val="0077C8"/>
                </a:solidFill>
              </a:rPr>
              <a:t> </a:t>
            </a:r>
            <a:endParaRPr lang="he-IL" sz="2000" dirty="0">
              <a:solidFill>
                <a:srgbClr val="0077C8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03FEA1-E05B-C6F7-9B2F-8B9365E7120D}"/>
              </a:ext>
            </a:extLst>
          </p:cNvPr>
          <p:cNvCxnSpPr>
            <a:cxnSpLocks/>
          </p:cNvCxnSpPr>
          <p:nvPr/>
        </p:nvCxnSpPr>
        <p:spPr>
          <a:xfrm flipV="1">
            <a:off x="545605" y="3084059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8ABBF-C49D-6642-3DB6-A6220DA7B3CD}"/>
              </a:ext>
            </a:extLst>
          </p:cNvPr>
          <p:cNvCxnSpPr>
            <a:cxnSpLocks/>
          </p:cNvCxnSpPr>
          <p:nvPr/>
        </p:nvCxnSpPr>
        <p:spPr>
          <a:xfrm flipV="1">
            <a:off x="588926" y="4450534"/>
            <a:ext cx="79426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4" grpId="0" animBg="1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6</a:t>
            </a:r>
            <a:br>
              <a:rPr lang="en-US" dirty="0"/>
            </a:br>
            <a:r>
              <a:rPr lang="en-US" dirty="0"/>
              <a:t>Diagnostic Bias vs Variance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788132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Underfitting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suffer from high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on training set, say the model is biased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model low error on the training set but fail generalize on new examples.</a:t>
                </a: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5353246"/>
                <a:ext cx="10520170" cy="1083005"/>
              </a:xfrm>
              <a:prstGeom prst="roundRect">
                <a:avLst/>
              </a:prstGeom>
              <a:blipFill>
                <a:blip r:embed="rId5"/>
                <a:stretch>
                  <a:fillRect l="-58" b="-55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/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B75982-8312-5925-19EB-97FDE65A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30" y="4398621"/>
                <a:ext cx="708554" cy="471180"/>
              </a:xfrm>
              <a:prstGeom prst="rect">
                <a:avLst/>
              </a:prstGeom>
              <a:blipFill>
                <a:blip r:embed="rId6"/>
                <a:stretch>
                  <a:fillRect l="-6897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/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649F1D-D967-9308-C6F7-9DC6AE8A9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97" y="4421211"/>
                <a:ext cx="708554" cy="471180"/>
              </a:xfrm>
              <a:prstGeom prst="rect">
                <a:avLst/>
              </a:prstGeom>
              <a:blipFill>
                <a:blip r:embed="rId7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/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D8D9B-0F26-2130-1607-90CBC5A36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39" y="4493502"/>
                <a:ext cx="708554" cy="471180"/>
              </a:xfrm>
              <a:prstGeom prst="rect">
                <a:avLst/>
              </a:prstGeom>
              <a:blipFill>
                <a:blip r:embed="rId8"/>
                <a:stretch>
                  <a:fillRect l="-6897" r="-6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19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Cross Validation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BCE18-08B0-0439-CF25-0184BB5419AF}"/>
              </a:ext>
            </a:extLst>
          </p:cNvPr>
          <p:cNvGrpSpPr/>
          <p:nvPr/>
        </p:nvGrpSpPr>
        <p:grpSpPr>
          <a:xfrm>
            <a:off x="491613" y="4156364"/>
            <a:ext cx="2201711" cy="1741616"/>
            <a:chOff x="491613" y="4164676"/>
            <a:chExt cx="2350138" cy="17333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8EF087-0DA3-4BCD-8D86-C7804B03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613" y="4164676"/>
              <a:ext cx="2350138" cy="17333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C380CE-54D6-6C4C-831C-62A69B35C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715" y="4613564"/>
              <a:ext cx="1285721" cy="8262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6CF59-8FD3-E86C-F793-81E3521EE38D}"/>
              </a:ext>
            </a:extLst>
          </p:cNvPr>
          <p:cNvGrpSpPr/>
          <p:nvPr/>
        </p:nvGrpSpPr>
        <p:grpSpPr>
          <a:xfrm>
            <a:off x="9454038" y="4260527"/>
            <a:ext cx="1893916" cy="1614407"/>
            <a:chOff x="9154204" y="4320100"/>
            <a:chExt cx="2199596" cy="17416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BEB17-F6A7-5D95-9A13-C8EBCE24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04" y="4320100"/>
              <a:ext cx="2199596" cy="1741616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8CF4B-51A1-6FD9-6DEE-E92DA08697E4}"/>
                </a:ext>
              </a:extLst>
            </p:cNvPr>
            <p:cNvSpPr/>
            <p:nvPr/>
          </p:nvSpPr>
          <p:spPr>
            <a:xfrm>
              <a:off x="9348355" y="4381376"/>
              <a:ext cx="2005445" cy="1282248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FF7B64-EC90-5004-253E-26563C276A5A}"/>
              </a:ext>
            </a:extLst>
          </p:cNvPr>
          <p:cNvGrpSpPr/>
          <p:nvPr/>
        </p:nvGrpSpPr>
        <p:grpSpPr>
          <a:xfrm>
            <a:off x="2362194" y="1812176"/>
            <a:ext cx="6665428" cy="4560994"/>
            <a:chOff x="2362194" y="1812176"/>
            <a:chExt cx="6665428" cy="50015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42E65-6D56-4D96-6911-D7ACB1D39332}"/>
                </a:ext>
              </a:extLst>
            </p:cNvPr>
            <p:cNvGrpSpPr/>
            <p:nvPr/>
          </p:nvGrpSpPr>
          <p:grpSpPr>
            <a:xfrm>
              <a:off x="2362194" y="1812176"/>
              <a:ext cx="6665428" cy="5001542"/>
              <a:chOff x="2362194" y="1812176"/>
              <a:chExt cx="6665428" cy="500154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BF79D07-C4F0-9F4F-9DD9-6DB2A3D25AC5}"/>
                  </a:ext>
                </a:extLst>
              </p:cNvPr>
              <p:cNvGrpSpPr/>
              <p:nvPr/>
            </p:nvGrpSpPr>
            <p:grpSpPr>
              <a:xfrm>
                <a:off x="2571334" y="1812176"/>
                <a:ext cx="6456288" cy="4463934"/>
                <a:chOff x="2790306" y="1853738"/>
                <a:chExt cx="5863244" cy="4422371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DD47E15-8ED9-1492-D5BB-0EBD4C0A5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25833" y="1853738"/>
                  <a:ext cx="58189" cy="44223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85D9B86E-D2FD-927C-3475-8E16D5AC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90306" y="6020217"/>
                  <a:ext cx="5863244" cy="12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BA1F-BB4E-18C5-A7DB-5D33B7215DF5}"/>
                  </a:ext>
                </a:extLst>
              </p:cNvPr>
              <p:cNvSpPr txBox="1"/>
              <p:nvPr/>
            </p:nvSpPr>
            <p:spPr>
              <a:xfrm rot="10800000">
                <a:off x="2362194" y="3258064"/>
                <a:ext cx="461665" cy="652552"/>
              </a:xfrm>
              <a:prstGeom prst="rect">
                <a:avLst/>
              </a:prstGeom>
              <a:noFill/>
            </p:spPr>
            <p:txBody>
              <a:bodyPr vert="eaVert" wrap="square" rtlCol="1">
                <a:spAutoFit/>
              </a:bodyPr>
              <a:lstStyle/>
              <a:p>
                <a:r>
                  <a:rPr lang="en-US" dirty="0"/>
                  <a:t>error</a:t>
                </a:r>
                <a:endParaRPr lang="he-IL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EAB54-22EE-B86D-47EF-E7B66F9AA3DF}"/>
                  </a:ext>
                </a:extLst>
              </p:cNvPr>
              <p:cNvSpPr txBox="1"/>
              <p:nvPr/>
            </p:nvSpPr>
            <p:spPr>
              <a:xfrm>
                <a:off x="4560850" y="6444386"/>
                <a:ext cx="256863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Degree of polynomial d</a:t>
                </a:r>
                <a:endParaRPr lang="he-IL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E96DE-CB78-E214-CA15-09A5DA89767D}"/>
                </a:ext>
              </a:extLst>
            </p:cNvPr>
            <p:cNvSpPr txBox="1"/>
            <p:nvPr/>
          </p:nvSpPr>
          <p:spPr>
            <a:xfrm>
              <a:off x="3027616" y="6061715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d=1</a:t>
              </a:r>
              <a:endParaRPr lang="he-I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0DBD64-F924-F9F4-F27C-69EDE3FA8F60}"/>
                </a:ext>
              </a:extLst>
            </p:cNvPr>
            <p:cNvSpPr txBox="1"/>
            <p:nvPr/>
          </p:nvSpPr>
          <p:spPr>
            <a:xfrm>
              <a:off x="8070034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d=4</a:t>
              </a:r>
              <a:endParaRPr lang="he-IL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B5EAA4-BFFD-78C7-C698-FD76A2E731F9}"/>
                </a:ext>
              </a:extLst>
            </p:cNvPr>
            <p:cNvSpPr/>
            <p:nvPr/>
          </p:nvSpPr>
          <p:spPr>
            <a:xfrm>
              <a:off x="2952675" y="1916801"/>
              <a:ext cx="5784984" cy="4001462"/>
            </a:xfrm>
            <a:custGeom>
              <a:avLst/>
              <a:gdLst>
                <a:gd name="connsiteX0" fmla="*/ 0 w 5671185"/>
                <a:gd name="connsiteY0" fmla="*/ 0 h 3960153"/>
                <a:gd name="connsiteX1" fmla="*/ 618836 w 5671185"/>
                <a:gd name="connsiteY1" fmla="*/ 2189018 h 3960153"/>
                <a:gd name="connsiteX2" fmla="*/ 1819563 w 5671185"/>
                <a:gd name="connsiteY2" fmla="*/ 3186546 h 3960153"/>
                <a:gd name="connsiteX3" fmla="*/ 4156363 w 5671185"/>
                <a:gd name="connsiteY3" fmla="*/ 3703782 h 3960153"/>
                <a:gd name="connsiteX4" fmla="*/ 5532582 w 5671185"/>
                <a:gd name="connsiteY4" fmla="*/ 3934691 h 3960153"/>
                <a:gd name="connsiteX5" fmla="*/ 5551054 w 5671185"/>
                <a:gd name="connsiteY5" fmla="*/ 3943927 h 39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185" h="3960153">
                  <a:moveTo>
                    <a:pt x="0" y="0"/>
                  </a:moveTo>
                  <a:cubicBezTo>
                    <a:pt x="157788" y="828963"/>
                    <a:pt x="315576" y="1657927"/>
                    <a:pt x="618836" y="2189018"/>
                  </a:cubicBezTo>
                  <a:cubicBezTo>
                    <a:pt x="922096" y="2720109"/>
                    <a:pt x="1229975" y="2934085"/>
                    <a:pt x="1819563" y="3186546"/>
                  </a:cubicBezTo>
                  <a:cubicBezTo>
                    <a:pt x="2409151" y="3439007"/>
                    <a:pt x="3537527" y="3579091"/>
                    <a:pt x="4156363" y="3703782"/>
                  </a:cubicBezTo>
                  <a:cubicBezTo>
                    <a:pt x="4775199" y="3828473"/>
                    <a:pt x="5300134" y="3894667"/>
                    <a:pt x="5532582" y="3934691"/>
                  </a:cubicBezTo>
                  <a:cubicBezTo>
                    <a:pt x="5765031" y="3974715"/>
                    <a:pt x="5658042" y="3959321"/>
                    <a:pt x="5551054" y="3943927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/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llout: Bent Line with Border and Accent Bar 38">
                  <a:extLst>
                    <a:ext uri="{FF2B5EF4-FFF2-40B4-BE49-F238E27FC236}">
                      <a16:creationId xmlns:a16="http://schemas.microsoft.com/office/drawing/2014/main" id="{FCB7E929-656A-EDFE-5C4D-F3B3AC268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46" y="5022500"/>
                  <a:ext cx="997527" cy="457059"/>
                </a:xfrm>
                <a:prstGeom prst="accentBorderCallout2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491E9A-C5EE-D138-84C3-B30DC540AEE6}"/>
                </a:ext>
              </a:extLst>
            </p:cNvPr>
            <p:cNvSpPr/>
            <p:nvPr/>
          </p:nvSpPr>
          <p:spPr>
            <a:xfrm>
              <a:off x="3131127" y="1921164"/>
              <a:ext cx="3537528" cy="2818973"/>
            </a:xfrm>
            <a:custGeom>
              <a:avLst/>
              <a:gdLst>
                <a:gd name="connsiteX0" fmla="*/ 0 w 3537528"/>
                <a:gd name="connsiteY0" fmla="*/ 0 h 2818973"/>
                <a:gd name="connsiteX1" fmla="*/ 581891 w 3537528"/>
                <a:gd name="connsiteY1" fmla="*/ 1819563 h 2818973"/>
                <a:gd name="connsiteX2" fmla="*/ 1579418 w 3537528"/>
                <a:gd name="connsiteY2" fmla="*/ 2761672 h 2818973"/>
                <a:gd name="connsiteX3" fmla="*/ 3537528 w 3537528"/>
                <a:gd name="connsiteY3" fmla="*/ 193963 h 281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528" h="2818973">
                  <a:moveTo>
                    <a:pt x="0" y="0"/>
                  </a:moveTo>
                  <a:cubicBezTo>
                    <a:pt x="159327" y="679642"/>
                    <a:pt x="318655" y="1359284"/>
                    <a:pt x="581891" y="1819563"/>
                  </a:cubicBezTo>
                  <a:cubicBezTo>
                    <a:pt x="845127" y="2279842"/>
                    <a:pt x="1086812" y="3032605"/>
                    <a:pt x="1579418" y="2761672"/>
                  </a:cubicBezTo>
                  <a:cubicBezTo>
                    <a:pt x="2072024" y="2490739"/>
                    <a:pt x="2804776" y="1342351"/>
                    <a:pt x="3537528" y="193963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/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noFill/>
                <a:ln w="19050"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cv</m:t>
                            </m:r>
                          </m:sub>
                        </m:sSub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he-I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allout: Bent Line with Border and Accent Bar 40">
                  <a:extLst>
                    <a:ext uri="{FF2B5EF4-FFF2-40B4-BE49-F238E27FC236}">
                      <a16:creationId xmlns:a16="http://schemas.microsoft.com/office/drawing/2014/main" id="{83839CC7-02DE-ADEC-FBE8-B92540F63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19" y="2792995"/>
                  <a:ext cx="997527" cy="457059"/>
                </a:xfrm>
                <a:prstGeom prst="accentBorder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35021"/>
                    <a:gd name="adj6" fmla="val -69815"/>
                  </a:avLst>
                </a:prstGeom>
                <a:blipFill>
                  <a:blip r:embed="rId6"/>
                  <a:stretch>
                    <a:fillRect b="-1887"/>
                  </a:stretch>
                </a:blipFill>
                <a:ln w="19050">
                  <a:solidFill>
                    <a:srgbClr val="7030A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1F1B4-179B-CB10-7D4E-0872B77FA1E7}"/>
                </a:ext>
              </a:extLst>
            </p:cNvPr>
            <p:cNvSpPr txBox="1"/>
            <p:nvPr/>
          </p:nvSpPr>
          <p:spPr>
            <a:xfrm>
              <a:off x="4251032" y="6071323"/>
              <a:ext cx="399078" cy="27699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ctr"/>
              <a:r>
                <a:rPr lang="en-US" dirty="0"/>
                <a:t>d=2</a:t>
              </a:r>
              <a:endParaRPr lang="he-IL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2909455" y="1861866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821CB8-A6B2-97AE-CE74-B30B771B8936}"/>
              </a:ext>
            </a:extLst>
          </p:cNvPr>
          <p:cNvSpPr/>
          <p:nvPr/>
        </p:nvSpPr>
        <p:spPr>
          <a:xfrm>
            <a:off x="3089563" y="186649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3CAA99-3A7D-8E5A-E8EC-B34E9C92D31B}"/>
              </a:ext>
            </a:extLst>
          </p:cNvPr>
          <p:cNvSpPr/>
          <p:nvPr/>
        </p:nvSpPr>
        <p:spPr>
          <a:xfrm>
            <a:off x="6592758" y="2001850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2A5108-B841-C16A-5B06-E3647BA7CE49}"/>
              </a:ext>
            </a:extLst>
          </p:cNvPr>
          <p:cNvSpPr/>
          <p:nvPr/>
        </p:nvSpPr>
        <p:spPr>
          <a:xfrm>
            <a:off x="6668655" y="5156527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A579BB-024D-6D99-C5BC-262445590637}"/>
              </a:ext>
            </a:extLst>
          </p:cNvPr>
          <p:cNvSpPr/>
          <p:nvPr/>
        </p:nvSpPr>
        <p:spPr>
          <a:xfrm>
            <a:off x="4420949" y="4400961"/>
            <a:ext cx="122664" cy="139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F463E0-BFE7-7C7F-0362-FBCEF26D12CB}"/>
              </a:ext>
            </a:extLst>
          </p:cNvPr>
          <p:cNvSpPr/>
          <p:nvPr/>
        </p:nvSpPr>
        <p:spPr>
          <a:xfrm>
            <a:off x="4411472" y="4626421"/>
            <a:ext cx="122664" cy="139984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2F762-1C7A-D624-9B5E-0C66E86724EA}"/>
              </a:ext>
            </a:extLst>
          </p:cNvPr>
          <p:cNvGrpSpPr/>
          <p:nvPr/>
        </p:nvGrpSpPr>
        <p:grpSpPr>
          <a:xfrm>
            <a:off x="2915801" y="1719584"/>
            <a:ext cx="2190459" cy="4319910"/>
            <a:chOff x="2915801" y="1719584"/>
            <a:chExt cx="2190459" cy="43199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0CF5266-C9F5-AB0B-582B-FAF4ED410FA7}"/>
                </a:ext>
              </a:extLst>
            </p:cNvPr>
            <p:cNvSpPr/>
            <p:nvPr/>
          </p:nvSpPr>
          <p:spPr>
            <a:xfrm rot="21540000">
              <a:off x="2915801" y="1767601"/>
              <a:ext cx="563500" cy="4271893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Callout: Line with Border and Accent Bar 52">
              <a:extLst>
                <a:ext uri="{FF2B5EF4-FFF2-40B4-BE49-F238E27FC236}">
                  <a16:creationId xmlns:a16="http://schemas.microsoft.com/office/drawing/2014/main" id="{FCE06F87-42C2-4D57-6503-3CDC072657AA}"/>
                </a:ext>
              </a:extLst>
            </p:cNvPr>
            <p:cNvSpPr/>
            <p:nvPr/>
          </p:nvSpPr>
          <p:spPr>
            <a:xfrm>
              <a:off x="3934335" y="1719584"/>
              <a:ext cx="1171925" cy="455189"/>
            </a:xfrm>
            <a:prstGeom prst="accentBorderCallout1">
              <a:avLst>
                <a:gd name="adj1" fmla="val 18750"/>
                <a:gd name="adj2" fmla="val -8333"/>
                <a:gd name="adj3" fmla="val 112500"/>
                <a:gd name="adj4" fmla="val -35496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Bias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263D14-D667-F5F8-AC4B-256FE5CF9ECD}"/>
              </a:ext>
            </a:extLst>
          </p:cNvPr>
          <p:cNvGrpSpPr/>
          <p:nvPr/>
        </p:nvGrpSpPr>
        <p:grpSpPr>
          <a:xfrm>
            <a:off x="6327538" y="1763009"/>
            <a:ext cx="2433505" cy="4196768"/>
            <a:chOff x="6327538" y="1763009"/>
            <a:chExt cx="2433505" cy="4196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8175DA-02A9-6877-D9E0-8A9635EB4616}"/>
                </a:ext>
              </a:extLst>
            </p:cNvPr>
            <p:cNvSpPr/>
            <p:nvPr/>
          </p:nvSpPr>
          <p:spPr>
            <a:xfrm>
              <a:off x="6327538" y="1763009"/>
              <a:ext cx="563500" cy="4196768"/>
            </a:xfrm>
            <a:prstGeom prst="rect">
              <a:avLst/>
            </a:prstGeom>
            <a:noFill/>
            <a:ln w="15875">
              <a:solidFill>
                <a:srgbClr val="E0380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Callout: Line with Border and Accent Bar 53">
              <a:extLst>
                <a:ext uri="{FF2B5EF4-FFF2-40B4-BE49-F238E27FC236}">
                  <a16:creationId xmlns:a16="http://schemas.microsoft.com/office/drawing/2014/main" id="{9AC0270C-3547-BC0B-A52E-AD0F0CB83239}"/>
                </a:ext>
              </a:extLst>
            </p:cNvPr>
            <p:cNvSpPr/>
            <p:nvPr/>
          </p:nvSpPr>
          <p:spPr>
            <a:xfrm>
              <a:off x="7479905" y="1763009"/>
              <a:ext cx="1281138" cy="575726"/>
            </a:xfrm>
            <a:prstGeom prst="accentBorderCallout1">
              <a:avLst>
                <a:gd name="adj1" fmla="val 18750"/>
                <a:gd name="adj2" fmla="val -8333"/>
                <a:gd name="adj3" fmla="val 104479"/>
                <a:gd name="adj4" fmla="val -40543"/>
              </a:avLst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High Variance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9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1CFE6B2-C2B2-82F3-E83E-206F89159F1F}"/>
              </a:ext>
            </a:extLst>
          </p:cNvPr>
          <p:cNvGrpSpPr/>
          <p:nvPr/>
        </p:nvGrpSpPr>
        <p:grpSpPr>
          <a:xfrm>
            <a:off x="434397" y="1870872"/>
            <a:ext cx="5541530" cy="4546599"/>
            <a:chOff x="2286122" y="1719584"/>
            <a:chExt cx="6741500" cy="4848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777E36-5133-820D-C004-307572732DF3}"/>
                </a:ext>
              </a:extLst>
            </p:cNvPr>
            <p:cNvSpPr/>
            <p:nvPr/>
          </p:nvSpPr>
          <p:spPr>
            <a:xfrm>
              <a:off x="2909455" y="1861866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9821CB8-A6B2-97AE-CE74-B30B771B8936}"/>
                </a:ext>
              </a:extLst>
            </p:cNvPr>
            <p:cNvSpPr/>
            <p:nvPr/>
          </p:nvSpPr>
          <p:spPr>
            <a:xfrm>
              <a:off x="3089563" y="186649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3CAA99-3A7D-8E5A-E8EC-B34E9C92D31B}"/>
                </a:ext>
              </a:extLst>
            </p:cNvPr>
            <p:cNvSpPr/>
            <p:nvPr/>
          </p:nvSpPr>
          <p:spPr>
            <a:xfrm>
              <a:off x="6592758" y="2001850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2A5108-B841-C16A-5B06-E3647BA7CE49}"/>
                </a:ext>
              </a:extLst>
            </p:cNvPr>
            <p:cNvSpPr/>
            <p:nvPr/>
          </p:nvSpPr>
          <p:spPr>
            <a:xfrm>
              <a:off x="6668655" y="5156527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A579BB-024D-6D99-C5BC-262445590637}"/>
                </a:ext>
              </a:extLst>
            </p:cNvPr>
            <p:cNvSpPr/>
            <p:nvPr/>
          </p:nvSpPr>
          <p:spPr>
            <a:xfrm>
              <a:off x="4420949" y="4400961"/>
              <a:ext cx="122664" cy="13998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F463E0-BFE7-7C7F-0362-FBCEF26D12CB}"/>
                </a:ext>
              </a:extLst>
            </p:cNvPr>
            <p:cNvSpPr/>
            <p:nvPr/>
          </p:nvSpPr>
          <p:spPr>
            <a:xfrm>
              <a:off x="4411472" y="4626421"/>
              <a:ext cx="122664" cy="13998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4F9D1-687C-318D-9FCE-90ADB54F582D}"/>
                </a:ext>
              </a:extLst>
            </p:cNvPr>
            <p:cNvGrpSpPr/>
            <p:nvPr/>
          </p:nvGrpSpPr>
          <p:grpSpPr>
            <a:xfrm>
              <a:off x="2286122" y="1719584"/>
              <a:ext cx="6741500" cy="4848665"/>
              <a:chOff x="2286122" y="1719584"/>
              <a:chExt cx="6741500" cy="48486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FF7B64-EC90-5004-253E-26563C276A5A}"/>
                  </a:ext>
                </a:extLst>
              </p:cNvPr>
              <p:cNvGrpSpPr/>
              <p:nvPr/>
            </p:nvGrpSpPr>
            <p:grpSpPr>
              <a:xfrm>
                <a:off x="2286122" y="1812176"/>
                <a:ext cx="6741500" cy="4756073"/>
                <a:chOff x="2286122" y="1812176"/>
                <a:chExt cx="6741500" cy="521546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2342E65-6D56-4D96-6911-D7ACB1D39332}"/>
                    </a:ext>
                  </a:extLst>
                </p:cNvPr>
                <p:cNvGrpSpPr/>
                <p:nvPr/>
              </p:nvGrpSpPr>
              <p:grpSpPr>
                <a:xfrm>
                  <a:off x="2286122" y="1812176"/>
                  <a:ext cx="6741500" cy="5215463"/>
                  <a:chOff x="2286122" y="1812176"/>
                  <a:chExt cx="6741500" cy="52154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BF79D07-C4F0-9F4F-9DD9-6DB2A3D25A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1334" y="1812176"/>
                    <a:ext cx="6456288" cy="4463934"/>
                    <a:chOff x="2790306" y="1853738"/>
                    <a:chExt cx="5863244" cy="4422371"/>
                  </a:xfrm>
                </p:grpSpPr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DD47E15-8ED9-1492-D5BB-0EBD4C0A5E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3025833" y="1853738"/>
                      <a:ext cx="58189" cy="44223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85D9B86E-D2FD-927C-3475-8E16D5AC9D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90306" y="6020217"/>
                      <a:ext cx="5863244" cy="124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410BA1F-BB4E-18C5-A7DB-5D33B7215DF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286122" y="2946808"/>
                    <a:ext cx="613811" cy="963808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1" anchor="ctr" anchorCtr="0">
                    <a:spAutoFit/>
                  </a:bodyPr>
                  <a:lstStyle/>
                  <a:p>
                    <a:pPr algn="ctr"/>
                    <a:r>
                      <a:rPr lang="en-US" dirty="0"/>
                      <a:t>error</a:t>
                    </a:r>
                    <a:endParaRPr lang="he-IL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8EAB54-22EE-B86D-47EF-E7B66F9AA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31935" y="6595725"/>
                    <a:ext cx="3336985" cy="43191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/>
                      <a:t>Degree of polynomial d</a:t>
                    </a:r>
                    <a:endParaRPr lang="he-IL" dirty="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E96DE-CB78-E214-CA15-09A5DA89767D}"/>
                    </a:ext>
                  </a:extLst>
                </p:cNvPr>
                <p:cNvSpPr txBox="1"/>
                <p:nvPr/>
              </p:nvSpPr>
              <p:spPr>
                <a:xfrm>
                  <a:off x="2948178" y="6082536"/>
                  <a:ext cx="596391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d=1</a:t>
                  </a:r>
                  <a:endParaRPr lang="he-IL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0DBD64-F924-F9F4-F27C-69EDE3FA8F60}"/>
                    </a:ext>
                  </a:extLst>
                </p:cNvPr>
                <p:cNvSpPr txBox="1"/>
                <p:nvPr/>
              </p:nvSpPr>
              <p:spPr>
                <a:xfrm>
                  <a:off x="7898263" y="6049721"/>
                  <a:ext cx="570849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d=4</a:t>
                  </a:r>
                  <a:endParaRPr lang="he-IL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6B5EAA4-BFFD-78C7-C698-FD76A2E731F9}"/>
                    </a:ext>
                  </a:extLst>
                </p:cNvPr>
                <p:cNvSpPr/>
                <p:nvPr/>
              </p:nvSpPr>
              <p:spPr>
                <a:xfrm>
                  <a:off x="2952675" y="1916801"/>
                  <a:ext cx="5784984" cy="4001462"/>
                </a:xfrm>
                <a:custGeom>
                  <a:avLst/>
                  <a:gdLst>
                    <a:gd name="connsiteX0" fmla="*/ 0 w 5671185"/>
                    <a:gd name="connsiteY0" fmla="*/ 0 h 3960153"/>
                    <a:gd name="connsiteX1" fmla="*/ 618836 w 5671185"/>
                    <a:gd name="connsiteY1" fmla="*/ 2189018 h 3960153"/>
                    <a:gd name="connsiteX2" fmla="*/ 1819563 w 5671185"/>
                    <a:gd name="connsiteY2" fmla="*/ 3186546 h 3960153"/>
                    <a:gd name="connsiteX3" fmla="*/ 4156363 w 5671185"/>
                    <a:gd name="connsiteY3" fmla="*/ 3703782 h 3960153"/>
                    <a:gd name="connsiteX4" fmla="*/ 5532582 w 5671185"/>
                    <a:gd name="connsiteY4" fmla="*/ 3934691 h 3960153"/>
                    <a:gd name="connsiteX5" fmla="*/ 5551054 w 5671185"/>
                    <a:gd name="connsiteY5" fmla="*/ 3943927 h 396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1185" h="3960153">
                      <a:moveTo>
                        <a:pt x="0" y="0"/>
                      </a:moveTo>
                      <a:cubicBezTo>
                        <a:pt x="157788" y="828963"/>
                        <a:pt x="315576" y="1657927"/>
                        <a:pt x="618836" y="2189018"/>
                      </a:cubicBezTo>
                      <a:cubicBezTo>
                        <a:pt x="922096" y="2720109"/>
                        <a:pt x="1229975" y="2934085"/>
                        <a:pt x="1819563" y="3186546"/>
                      </a:cubicBezTo>
                      <a:cubicBezTo>
                        <a:pt x="2409151" y="3439007"/>
                        <a:pt x="3537527" y="3579091"/>
                        <a:pt x="4156363" y="3703782"/>
                      </a:cubicBezTo>
                      <a:cubicBezTo>
                        <a:pt x="4775199" y="3828473"/>
                        <a:pt x="5300134" y="3894667"/>
                        <a:pt x="5532582" y="3934691"/>
                      </a:cubicBezTo>
                      <a:cubicBezTo>
                        <a:pt x="5765031" y="3974715"/>
                        <a:pt x="5658042" y="3959321"/>
                        <a:pt x="5551054" y="3943927"/>
                      </a:cubicBezTo>
                    </a:path>
                  </a:pathLst>
                </a:cu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ln w="15875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lIns="180000" tIns="0" bIns="72000"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ED7D3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Callout: Bent Line with Border and Accent Bar 38">
                      <a:extLst>
                        <a:ext uri="{FF2B5EF4-FFF2-40B4-BE49-F238E27FC236}">
                          <a16:creationId xmlns:a16="http://schemas.microsoft.com/office/drawing/2014/main" id="{FCB7E929-656A-EDFE-5C4D-F3B3AC268C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2046" y="5022500"/>
                      <a:ext cx="997527" cy="457059"/>
                    </a:xfrm>
                    <a:prstGeom prst="accentBorderCallout2">
                      <a:avLst/>
                    </a:prstGeom>
                    <a:blipFill>
                      <a:blip r:embed="rId3"/>
                      <a:stretch>
                        <a:fillRect r="-474"/>
                      </a:stretch>
                    </a:blipFill>
                    <a:ln w="15875"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A491E9A-C5EE-D138-84C3-B30DC540AEE6}"/>
                    </a:ext>
                  </a:extLst>
                </p:cNvPr>
                <p:cNvSpPr/>
                <p:nvPr/>
              </p:nvSpPr>
              <p:spPr>
                <a:xfrm>
                  <a:off x="3131127" y="1921164"/>
                  <a:ext cx="3537528" cy="2818973"/>
                </a:xfrm>
                <a:custGeom>
                  <a:avLst/>
                  <a:gdLst>
                    <a:gd name="connsiteX0" fmla="*/ 0 w 3537528"/>
                    <a:gd name="connsiteY0" fmla="*/ 0 h 2818973"/>
                    <a:gd name="connsiteX1" fmla="*/ 581891 w 3537528"/>
                    <a:gd name="connsiteY1" fmla="*/ 1819563 h 2818973"/>
                    <a:gd name="connsiteX2" fmla="*/ 1579418 w 3537528"/>
                    <a:gd name="connsiteY2" fmla="*/ 2761672 h 2818973"/>
                    <a:gd name="connsiteX3" fmla="*/ 3537528 w 3537528"/>
                    <a:gd name="connsiteY3" fmla="*/ 193963 h 281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7528" h="2818973">
                      <a:moveTo>
                        <a:pt x="0" y="0"/>
                      </a:moveTo>
                      <a:cubicBezTo>
                        <a:pt x="159327" y="679642"/>
                        <a:pt x="318655" y="1359284"/>
                        <a:pt x="581891" y="1819563"/>
                      </a:cubicBezTo>
                      <a:cubicBezTo>
                        <a:pt x="845127" y="2279842"/>
                        <a:pt x="1086812" y="3032605"/>
                        <a:pt x="1579418" y="2761672"/>
                      </a:cubicBezTo>
                      <a:cubicBezTo>
                        <a:pt x="2072024" y="2490739"/>
                        <a:pt x="2804776" y="1342351"/>
                        <a:pt x="3537528" y="193963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noFill/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he-IL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Callout: Bent Line with Border and Accent Bar 40">
                      <a:extLst>
                        <a:ext uri="{FF2B5EF4-FFF2-40B4-BE49-F238E27FC236}">
                          <a16:creationId xmlns:a16="http://schemas.microsoft.com/office/drawing/2014/main" id="{83839CC7-02DE-ADEC-FBE8-B92540F631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19" y="2792995"/>
                      <a:ext cx="997527" cy="457059"/>
                    </a:xfrm>
                    <a:prstGeom prst="accent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-35021"/>
                        <a:gd name="adj6" fmla="val -69815"/>
                      </a:avLst>
                    </a:prstGeom>
                    <a:blipFill>
                      <a:blip r:embed="rId4"/>
                      <a:stretch>
                        <a:fillRect b="-2970"/>
                      </a:stretch>
                    </a:blipFill>
                    <a:ln w="19050">
                      <a:solidFill>
                        <a:srgbClr val="7030A0"/>
                      </a:solidFill>
                      <a:tailEnd type="triangle"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E1F1B4-179B-CB10-7D4E-0872B77FA1E7}"/>
                    </a:ext>
                  </a:extLst>
                </p:cNvPr>
                <p:cNvSpPr txBox="1"/>
                <p:nvPr/>
              </p:nvSpPr>
              <p:spPr>
                <a:xfrm>
                  <a:off x="4251032" y="6071323"/>
                  <a:ext cx="648463" cy="323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ctr"/>
                  <a:r>
                    <a:rPr lang="en-US" dirty="0"/>
                    <a:t>d=2</a:t>
                  </a:r>
                  <a:endParaRPr lang="he-IL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DE2F762-1C7A-D624-9B5E-0C66E86724EA}"/>
                  </a:ext>
                </a:extLst>
              </p:cNvPr>
              <p:cNvGrpSpPr/>
              <p:nvPr/>
            </p:nvGrpSpPr>
            <p:grpSpPr>
              <a:xfrm>
                <a:off x="2915801" y="1719584"/>
                <a:ext cx="2190459" cy="4319910"/>
                <a:chOff x="2915801" y="1719584"/>
                <a:chExt cx="2190459" cy="431991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0CF5266-C9F5-AB0B-582B-FAF4ED410FA7}"/>
                    </a:ext>
                  </a:extLst>
                </p:cNvPr>
                <p:cNvSpPr/>
                <p:nvPr/>
              </p:nvSpPr>
              <p:spPr>
                <a:xfrm rot="21540000">
                  <a:off x="2915801" y="1767601"/>
                  <a:ext cx="563500" cy="4271893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Callout: Line with Border and Accent Bar 52">
                  <a:extLst>
                    <a:ext uri="{FF2B5EF4-FFF2-40B4-BE49-F238E27FC236}">
                      <a16:creationId xmlns:a16="http://schemas.microsoft.com/office/drawing/2014/main" id="{FCE06F87-42C2-4D57-6503-3CDC072657AA}"/>
                    </a:ext>
                  </a:extLst>
                </p:cNvPr>
                <p:cNvSpPr/>
                <p:nvPr/>
              </p:nvSpPr>
              <p:spPr>
                <a:xfrm>
                  <a:off x="3934335" y="1719584"/>
                  <a:ext cx="1171925" cy="455189"/>
                </a:xfrm>
                <a:prstGeom prst="accentBorderCallout1">
                  <a:avLst>
                    <a:gd name="adj1" fmla="val 18750"/>
                    <a:gd name="adj2" fmla="val -8333"/>
                    <a:gd name="adj3" fmla="val 112500"/>
                    <a:gd name="adj4" fmla="val -35496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Bias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3263D14-D667-F5F8-AC4B-256FE5CF9ECD}"/>
                  </a:ext>
                </a:extLst>
              </p:cNvPr>
              <p:cNvGrpSpPr/>
              <p:nvPr/>
            </p:nvGrpSpPr>
            <p:grpSpPr>
              <a:xfrm>
                <a:off x="6327538" y="1763009"/>
                <a:ext cx="2509131" cy="4196768"/>
                <a:chOff x="6327538" y="1763009"/>
                <a:chExt cx="2509131" cy="419676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88175DA-02A9-6877-D9E0-8A9635EB4616}"/>
                    </a:ext>
                  </a:extLst>
                </p:cNvPr>
                <p:cNvSpPr/>
                <p:nvPr/>
              </p:nvSpPr>
              <p:spPr>
                <a:xfrm>
                  <a:off x="6327538" y="1763009"/>
                  <a:ext cx="563500" cy="4196768"/>
                </a:xfrm>
                <a:prstGeom prst="rect">
                  <a:avLst/>
                </a:prstGeom>
                <a:noFill/>
                <a:ln w="15875">
                  <a:solidFill>
                    <a:srgbClr val="E0380A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Callout: Line with Border and Accent Bar 53">
                  <a:extLst>
                    <a:ext uri="{FF2B5EF4-FFF2-40B4-BE49-F238E27FC236}">
                      <a16:creationId xmlns:a16="http://schemas.microsoft.com/office/drawing/2014/main" id="{9AC0270C-3547-BC0B-A52E-AD0F0CB83239}"/>
                    </a:ext>
                  </a:extLst>
                </p:cNvPr>
                <p:cNvSpPr/>
                <p:nvPr/>
              </p:nvSpPr>
              <p:spPr>
                <a:xfrm>
                  <a:off x="7479905" y="1763009"/>
                  <a:ext cx="1356764" cy="575726"/>
                </a:xfrm>
                <a:prstGeom prst="accentBorderCallout1">
                  <a:avLst>
                    <a:gd name="adj1" fmla="val 18750"/>
                    <a:gd name="adj2" fmla="val -8333"/>
                    <a:gd name="adj3" fmla="val 104479"/>
                    <a:gd name="adj4" fmla="val -40543"/>
                  </a:avLst>
                </a:pr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High Variance</a:t>
                  </a:r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5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7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Bias / Variance as function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Cross Validation error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2" y="837783"/>
                <a:ext cx="6842059" cy="891264"/>
              </a:xfrm>
              <a:prstGeom prst="rect">
                <a:avLst/>
              </a:prstGeom>
              <a:blipFill>
                <a:blip r:embed="rId2"/>
                <a:stretch>
                  <a:fillRect l="-2763" b="-2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B777E36-5133-820D-C004-307572732DF3}"/>
              </a:ext>
            </a:extLst>
          </p:cNvPr>
          <p:cNvSpPr/>
          <p:nvPr/>
        </p:nvSpPr>
        <p:spPr>
          <a:xfrm>
            <a:off x="1530995" y="5357382"/>
            <a:ext cx="100830" cy="131263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/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𝑢𝑛𝑑𝑒𝑟𝑓𝑖𝑡𝑡𝑖𝑛𝑔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𝑖𝑔</m:t>
                    </m:r>
                    <m:r>
                      <a:rPr lang="en-US" sz="2400" i="1" dirty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Variance (overfitting):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i="1" dirty="0">
                  <a:solidFill>
                    <a:srgbClr val="0077C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0077C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8365EF-816F-912E-79BA-4CE07C690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72" y="1847127"/>
                <a:ext cx="4351054" cy="4143299"/>
              </a:xfrm>
              <a:prstGeom prst="rect">
                <a:avLst/>
              </a:prstGeom>
              <a:blipFill>
                <a:blip r:embed="rId3"/>
                <a:stretch>
                  <a:fillRect l="-4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0F5374B-6759-065F-760F-3A644690FF44}"/>
              </a:ext>
            </a:extLst>
          </p:cNvPr>
          <p:cNvGrpSpPr/>
          <p:nvPr/>
        </p:nvGrpSpPr>
        <p:grpSpPr>
          <a:xfrm>
            <a:off x="905448" y="1843066"/>
            <a:ext cx="5541530" cy="4285403"/>
            <a:chOff x="905448" y="1843066"/>
            <a:chExt cx="5541530" cy="4285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EAE6D-F48C-BA9D-B76F-7F5AD8F95ACD}"/>
                </a:ext>
              </a:extLst>
            </p:cNvPr>
            <p:cNvGrpSpPr/>
            <p:nvPr/>
          </p:nvGrpSpPr>
          <p:grpSpPr>
            <a:xfrm>
              <a:off x="1515463" y="2007277"/>
              <a:ext cx="3099143" cy="2517557"/>
              <a:chOff x="1112079" y="2000185"/>
              <a:chExt cx="3099143" cy="251755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21CB8-A6B2-97AE-CE74-B30B771B8936}"/>
                  </a:ext>
                </a:extLst>
              </p:cNvPr>
              <p:cNvSpPr/>
              <p:nvPr/>
            </p:nvSpPr>
            <p:spPr>
              <a:xfrm>
                <a:off x="1112079" y="2000185"/>
                <a:ext cx="100830" cy="131263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FE69171-D64B-1B4C-1FC3-2080D65BD57A}"/>
                  </a:ext>
                </a:extLst>
              </p:cNvPr>
              <p:cNvGrpSpPr/>
              <p:nvPr/>
            </p:nvGrpSpPr>
            <p:grpSpPr>
              <a:xfrm>
                <a:off x="2268586" y="2135553"/>
                <a:ext cx="1942636" cy="2382189"/>
                <a:chOff x="2268586" y="2135553"/>
                <a:chExt cx="1942636" cy="2382189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13CAA99-3A7D-8E5A-E8EC-B34E9C92D31B}"/>
                    </a:ext>
                  </a:extLst>
                </p:cNvPr>
                <p:cNvSpPr/>
                <p:nvPr/>
              </p:nvSpPr>
              <p:spPr>
                <a:xfrm>
                  <a:off x="3992935" y="2135553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72A5108-B841-C16A-5B06-E3647BA7CE49}"/>
                    </a:ext>
                  </a:extLst>
                </p:cNvPr>
                <p:cNvSpPr/>
                <p:nvPr/>
              </p:nvSpPr>
              <p:spPr>
                <a:xfrm>
                  <a:off x="4110392" y="2212492"/>
                  <a:ext cx="100830" cy="131263"/>
                </a:xfrm>
                <a:prstGeom prst="ellipse">
                  <a:avLst/>
                </a:prstGeom>
                <a:solidFill>
                  <a:srgbClr val="ED7D3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8A579BB-024D-6D99-C5BC-262445590637}"/>
                    </a:ext>
                  </a:extLst>
                </p:cNvPr>
                <p:cNvSpPr/>
                <p:nvPr/>
              </p:nvSpPr>
              <p:spPr>
                <a:xfrm>
                  <a:off x="2268586" y="4386479"/>
                  <a:ext cx="100830" cy="131263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109E1-789D-B9AE-9CEF-0483E9CE640B}"/>
                </a:ext>
              </a:extLst>
            </p:cNvPr>
            <p:cNvGrpSpPr/>
            <p:nvPr/>
          </p:nvGrpSpPr>
          <p:grpSpPr>
            <a:xfrm>
              <a:off x="905448" y="1843066"/>
              <a:ext cx="5541530" cy="4285403"/>
              <a:chOff x="434397" y="1835457"/>
              <a:chExt cx="5541530" cy="428540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F463E0-BFE7-7C7F-0362-FBCEF26D12CB}"/>
                  </a:ext>
                </a:extLst>
              </p:cNvPr>
              <p:cNvSpPr/>
              <p:nvPr/>
            </p:nvSpPr>
            <p:spPr>
              <a:xfrm>
                <a:off x="2204358" y="5069223"/>
                <a:ext cx="100830" cy="131263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514FD6-DB9E-5878-8B47-D1AA6A1417C9}"/>
                  </a:ext>
                </a:extLst>
              </p:cNvPr>
              <p:cNvGrpSpPr/>
              <p:nvPr/>
            </p:nvGrpSpPr>
            <p:grpSpPr>
              <a:xfrm>
                <a:off x="434397" y="1835457"/>
                <a:ext cx="5541530" cy="4285403"/>
                <a:chOff x="434397" y="1835457"/>
                <a:chExt cx="5541530" cy="42854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18FDA8E-D524-6911-F1CF-5287E7CEC4DA}"/>
                    </a:ext>
                  </a:extLst>
                </p:cNvPr>
                <p:cNvGrpSpPr/>
                <p:nvPr/>
              </p:nvGrpSpPr>
              <p:grpSpPr>
                <a:xfrm>
                  <a:off x="434397" y="1835457"/>
                  <a:ext cx="5541530" cy="4285403"/>
                  <a:chOff x="434397" y="1835457"/>
                  <a:chExt cx="5541530" cy="4285403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D0EED1D0-E9B1-36E0-2660-6B228DF3ADF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97" y="1957696"/>
                    <a:ext cx="5541530" cy="4163164"/>
                    <a:chOff x="434397" y="1957696"/>
                    <a:chExt cx="5541530" cy="416316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2342E65-6D56-4D96-6911-D7ACB1D393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97" y="1957696"/>
                      <a:ext cx="5541530" cy="4163164"/>
                      <a:chOff x="2286122" y="1812176"/>
                      <a:chExt cx="6741500" cy="486859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BF79D07-C4F0-9F4F-9DD9-6DB2A3D25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71334" y="1812176"/>
                        <a:ext cx="6456288" cy="4463934"/>
                        <a:chOff x="2790306" y="1853738"/>
                        <a:chExt cx="5863244" cy="4422371"/>
                      </a:xfrm>
                    </p:grpSpPr>
                    <p:cxnSp>
                      <p:nvCxnSpPr>
                        <p:cNvPr id="25" name="Straight Arrow Connector 24">
                          <a:extLst>
                            <a:ext uri="{FF2B5EF4-FFF2-40B4-BE49-F238E27FC236}">
                              <a16:creationId xmlns:a16="http://schemas.microsoft.com/office/drawing/2014/main" id="{5DD47E15-8ED9-1492-D5BB-0EBD4C0A5E2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3025833" y="1853738"/>
                          <a:ext cx="58189" cy="44223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>
                          <a:extLst>
                            <a:ext uri="{FF2B5EF4-FFF2-40B4-BE49-F238E27FC236}">
                              <a16:creationId xmlns:a16="http://schemas.microsoft.com/office/drawing/2014/main" id="{85D9B86E-D2FD-927C-3475-8E16D5AC9D1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790306" y="6020217"/>
                          <a:ext cx="5863244" cy="124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C410BA1F-BB4E-18C5-A7DB-5D33B7215DF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800000">
                        <a:off x="2286122" y="2946808"/>
                        <a:ext cx="613811" cy="9638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eaVert" wrap="square" rtlCol="1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error</a:t>
                        </a:r>
                        <a:endParaRPr lang="he-IL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𝑟𝑒𝑔𝑢𝑙𝑎𝑟𝑖𝑧𝑎𝑡𝑖𝑜𝑛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7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oMath>
                              </m:oMathPara>
                            </a14:m>
                            <a:endParaRPr lang="en-US" sz="1800" b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948EAB54-22EE-B86D-47EF-E7B66F9AA3D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82030" y="6248856"/>
                            <a:ext cx="2327225" cy="431914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955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ln w="15875">
                          <a:tailEnd type="triangle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180000" tIns="0" bIns="72000"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ED7D3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Callout: Bent Line with Border and Accent Bar 38">
                          <a:extLst>
                            <a:ext uri="{FF2B5EF4-FFF2-40B4-BE49-F238E27FC236}">
                              <a16:creationId xmlns:a16="http://schemas.microsoft.com/office/drawing/2014/main" id="{FCB7E929-656A-EDFE-5C4D-F3B3AC268C9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67131" y="5079272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6384"/>
                            <a:gd name="adj6" fmla="val -29771"/>
                          </a:avLst>
                        </a:prstGeom>
                        <a:blipFill>
                          <a:blip r:embed="rId5"/>
                          <a:stretch>
                            <a:fillRect r="-532"/>
                          </a:stretch>
                        </a:blipFill>
                        <a:ln w="15875"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6A491E9A-C5EE-D138-84C3-B30DC540A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993" y="2050892"/>
                      <a:ext cx="2907857" cy="2410521"/>
                    </a:xfrm>
                    <a:custGeom>
                      <a:avLst/>
                      <a:gdLst>
                        <a:gd name="connsiteX0" fmla="*/ 0 w 3537528"/>
                        <a:gd name="connsiteY0" fmla="*/ 0 h 2818973"/>
                        <a:gd name="connsiteX1" fmla="*/ 581891 w 3537528"/>
                        <a:gd name="connsiteY1" fmla="*/ 1819563 h 2818973"/>
                        <a:gd name="connsiteX2" fmla="*/ 1579418 w 3537528"/>
                        <a:gd name="connsiteY2" fmla="*/ 2761672 h 2818973"/>
                        <a:gd name="connsiteX3" fmla="*/ 3537528 w 3537528"/>
                        <a:gd name="connsiteY3" fmla="*/ 193963 h 2818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37528" h="2818973">
                          <a:moveTo>
                            <a:pt x="0" y="0"/>
                          </a:moveTo>
                          <a:cubicBezTo>
                            <a:pt x="159327" y="679642"/>
                            <a:pt x="318655" y="1359284"/>
                            <a:pt x="581891" y="1819563"/>
                          </a:cubicBezTo>
                          <a:cubicBezTo>
                            <a:pt x="845127" y="2279842"/>
                            <a:pt x="1086812" y="3032605"/>
                            <a:pt x="1579418" y="2761672"/>
                          </a:cubicBezTo>
                          <a:cubicBezTo>
                            <a:pt x="2072024" y="2490739"/>
                            <a:pt x="2804776" y="1342351"/>
                            <a:pt x="3537528" y="19396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noFill/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1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cv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he-IL" dirty="0">
                            <a:solidFill>
                              <a:srgbClr val="7030A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Callout: Bent Line with Border and Accent Bar 40">
                          <a:extLst>
                            <a:ext uri="{FF2B5EF4-FFF2-40B4-BE49-F238E27FC236}">
                              <a16:creationId xmlns:a16="http://schemas.microsoft.com/office/drawing/2014/main" id="{83839CC7-02DE-ADEC-FBE8-B92540F6313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78691" y="2796400"/>
                          <a:ext cx="819970" cy="390834"/>
                        </a:xfrm>
                        <a:prstGeom prst="accentBorderCallout2">
                          <a:avLst>
                            <a:gd name="adj1" fmla="val 18750"/>
                            <a:gd name="adj2" fmla="val -8333"/>
                            <a:gd name="adj3" fmla="val 18750"/>
                            <a:gd name="adj4" fmla="val -16667"/>
                            <a:gd name="adj5" fmla="val -35021"/>
                            <a:gd name="adj6" fmla="val -69815"/>
                          </a:avLst>
                        </a:prstGeom>
                        <a:blipFill>
                          <a:blip r:embed="rId6"/>
                          <a:stretch>
                            <a:fillRect b="-3960"/>
                          </a:stretch>
                        </a:blipFill>
                        <a:ln w="19050">
                          <a:solidFill>
                            <a:srgbClr val="7030A0"/>
                          </a:solidFill>
                          <a:tailEnd type="triangle"/>
                        </a:ln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C9997B5-211C-3C7E-D7F7-00D2CC610E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0895" y="1835457"/>
                    <a:ext cx="4502464" cy="3935314"/>
                    <a:chOff x="1010895" y="1835457"/>
                    <a:chExt cx="4502464" cy="3935314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DDE2F762-1C7A-D624-9B5E-0C66E86724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49500" y="1890607"/>
                      <a:ext cx="1763859" cy="3876417"/>
                      <a:chOff x="3745322" y="1995416"/>
                      <a:chExt cx="2145807" cy="4133960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40CF5266-C9F5-AB0B-582B-FAF4ED41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5322" y="1995416"/>
                        <a:ext cx="563499" cy="413396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/>
                      </a:p>
                    </p:txBody>
                  </p:sp>
                  <p:sp>
                    <p:nvSpPr>
                      <p:cNvPr id="53" name="Callout: Line with Border and Accent Bar 52">
                        <a:extLst>
                          <a:ext uri="{FF2B5EF4-FFF2-40B4-BE49-F238E27FC236}">
                            <a16:creationId xmlns:a16="http://schemas.microsoft.com/office/drawing/2014/main" id="{FCE06F87-42C2-4D57-6503-3CDC07265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9204" y="2202580"/>
                        <a:ext cx="1171925" cy="455189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51910"/>
                          <a:gd name="adj4" fmla="val -3261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Bias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3263D14-D667-F5F8-AC4B-256FE5CF9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895" y="1835457"/>
                      <a:ext cx="1781083" cy="3935314"/>
                      <a:chOff x="6407041" y="1758678"/>
                      <a:chExt cx="2166762" cy="4196768"/>
                    </a:xfrm>
                  </p:grpSpPr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88175DA-02A9-6877-D9E0-8A9635EB4616}"/>
                          </a:ext>
                        </a:extLst>
                      </p:cNvPr>
                      <p:cNvSpPr/>
                      <p:nvPr/>
                    </p:nvSpPr>
                    <p:spPr>
                      <a:xfrm rot="21540000">
                        <a:off x="6407041" y="1758678"/>
                        <a:ext cx="563500" cy="4196768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E0380A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endParaRPr lang="he-IL" dirty="0"/>
                      </a:p>
                    </p:txBody>
                  </p:sp>
                  <p:sp>
                    <p:nvSpPr>
                      <p:cNvPr id="54" name="Callout: Line with Border and Accent Bar 53">
                        <a:extLst>
                          <a:ext uri="{FF2B5EF4-FFF2-40B4-BE49-F238E27FC236}">
                            <a16:creationId xmlns:a16="http://schemas.microsoft.com/office/drawing/2014/main" id="{9AC0270C-3547-BC0B-A52E-AD0F0CB832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6606" y="2252251"/>
                        <a:ext cx="1317197" cy="575726"/>
                      </a:xfrm>
                      <a:prstGeom prst="accentBorderCallout1">
                        <a:avLst>
                          <a:gd name="adj1" fmla="val 18750"/>
                          <a:gd name="adj2" fmla="val -8333"/>
                          <a:gd name="adj3" fmla="val 90792"/>
                          <a:gd name="adj4" fmla="val -22629"/>
                        </a:avLst>
                      </a:prstGeom>
                      <a:noFill/>
                      <a:ln>
                        <a:tailEnd type="triangl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tx1"/>
                            </a:solidFill>
                          </a:rPr>
                          <a:t>High Variance</a:t>
                        </a:r>
                        <a:endParaRPr lang="he-IL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25DE54B-1C88-19F3-A533-E1AB21252313}"/>
                    </a:ext>
                  </a:extLst>
                </p:cNvPr>
                <p:cNvSpPr/>
                <p:nvPr/>
              </p:nvSpPr>
              <p:spPr>
                <a:xfrm>
                  <a:off x="1094827" y="2148629"/>
                  <a:ext cx="3110437" cy="3274700"/>
                </a:xfrm>
                <a:custGeom>
                  <a:avLst/>
                  <a:gdLst>
                    <a:gd name="connsiteX0" fmla="*/ 0 w 3717530"/>
                    <a:gd name="connsiteY0" fmla="*/ 3310062 h 3310062"/>
                    <a:gd name="connsiteX1" fmla="*/ 1237673 w 3717530"/>
                    <a:gd name="connsiteY1" fmla="*/ 3097626 h 3310062"/>
                    <a:gd name="connsiteX2" fmla="*/ 2613891 w 3717530"/>
                    <a:gd name="connsiteY2" fmla="*/ 2100098 h 3310062"/>
                    <a:gd name="connsiteX3" fmla="*/ 3620655 w 3717530"/>
                    <a:gd name="connsiteY3" fmla="*/ 178935 h 3310062"/>
                    <a:gd name="connsiteX4" fmla="*/ 3620655 w 3717530"/>
                    <a:gd name="connsiteY4" fmla="*/ 197407 h 3310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30" h="3310062">
                      <a:moveTo>
                        <a:pt x="0" y="3310062"/>
                      </a:moveTo>
                      <a:cubicBezTo>
                        <a:pt x="401012" y="3304674"/>
                        <a:pt x="802025" y="3299287"/>
                        <a:pt x="1237673" y="3097626"/>
                      </a:cubicBezTo>
                      <a:cubicBezTo>
                        <a:pt x="1673321" y="2895965"/>
                        <a:pt x="2216727" y="2586546"/>
                        <a:pt x="2613891" y="2100098"/>
                      </a:cubicBezTo>
                      <a:cubicBezTo>
                        <a:pt x="3011055" y="1613650"/>
                        <a:pt x="3620655" y="178935"/>
                        <a:pt x="3620655" y="178935"/>
                      </a:cubicBezTo>
                      <a:cubicBezTo>
                        <a:pt x="3788449" y="-138180"/>
                        <a:pt x="3704552" y="29613"/>
                        <a:pt x="3620655" y="197407"/>
                      </a:cubicBezTo>
                    </a:path>
                  </a:pathLst>
                </a:custGeom>
                <a:ln w="158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lIns="180000" tIns="0" bIns="72000" rtlCol="1" anchor="ctr"/>
                <a:lstStyle/>
                <a:p>
                  <a:pPr algn="ctr"/>
                  <a:endParaRPr lang="he-IL"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4030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561607"/>
            <a:ext cx="10862187" cy="41111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/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classification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problem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for detecting cancer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accuracy is 99% with 1% error on a test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But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9CB44-B8A7-D5C0-27EE-9B373DEFF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5" y="1082487"/>
                <a:ext cx="9499686" cy="1158352"/>
              </a:xfrm>
              <a:prstGeom prst="rect">
                <a:avLst/>
              </a:prstGeom>
              <a:blipFill>
                <a:blip r:embed="rId3"/>
                <a:stretch>
                  <a:fillRect l="-1605" t="-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F841F-1C75-88D5-E902-1F9C7CA93633}"/>
              </a:ext>
            </a:extLst>
          </p:cNvPr>
          <p:cNvGrpSpPr/>
          <p:nvPr/>
        </p:nvGrpSpPr>
        <p:grpSpPr>
          <a:xfrm>
            <a:off x="591965" y="2783576"/>
            <a:ext cx="5426867" cy="2185214"/>
            <a:chOff x="591965" y="2783576"/>
            <a:chExt cx="5426867" cy="21852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218A23-B5D4-A55D-B645-7EAD9C5B2D7C}"/>
                </a:ext>
              </a:extLst>
            </p:cNvPr>
            <p:cNvSpPr txBox="1"/>
            <p:nvPr/>
          </p:nvSpPr>
          <p:spPr>
            <a:xfrm>
              <a:off x="591965" y="2783576"/>
              <a:ext cx="5426867" cy="2185214"/>
            </a:xfrm>
            <a:prstGeom prst="rect">
              <a:avLst/>
            </a:prstGeom>
            <a:noFill/>
          </p:spPr>
          <p:txBody>
            <a:bodyPr wrap="square" lIns="0" rtlCol="1">
              <a:spAutoFit/>
            </a:bodyPr>
            <a:lstStyle/>
            <a:p>
              <a:r>
                <a:rPr lang="en-US" dirty="0"/>
                <a:t>Only 0.5% in the in the training and test set has cancer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Assume the prediction as:</a:t>
              </a:r>
            </a:p>
            <a:p>
              <a:r>
                <a:rPr lang="en-US" dirty="0"/>
                <a:t> 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This will lead to 99.5% accuracy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9CB6-7F6F-F5DE-2B28-C9F1FD1D814E}"/>
                </a:ext>
              </a:extLst>
            </p:cNvPr>
            <p:cNvSpPr txBox="1"/>
            <p:nvPr/>
          </p:nvSpPr>
          <p:spPr>
            <a:xfrm>
              <a:off x="591965" y="3599197"/>
              <a:ext cx="245916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1" anchor="t" anchorCtr="0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predict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F0FB-86B4-7CD1-D493-AF386D3B3BF1}"/>
              </a:ext>
            </a:extLst>
          </p:cNvPr>
          <p:cNvSpPr/>
          <p:nvPr/>
        </p:nvSpPr>
        <p:spPr>
          <a:xfrm>
            <a:off x="6544058" y="2783576"/>
            <a:ext cx="3746727" cy="77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rgbClr val="C00000"/>
                </a:solidFill>
                <a:latin typeface="Cambria Math" panose="02040503050406030204" pitchFamily="18" charset="0"/>
              </a:rPr>
              <a:t>In this case we say the data is skewed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E26-B8E6-3E9B-47B6-2EEBB38EE785}"/>
              </a:ext>
            </a:extLst>
          </p:cNvPr>
          <p:cNvSpPr txBox="1"/>
          <p:nvPr/>
        </p:nvSpPr>
        <p:spPr>
          <a:xfrm>
            <a:off x="6544058" y="4245528"/>
            <a:ext cx="43318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7C8"/>
                </a:solidFill>
              </a:rPr>
              <a:t>Algorithm 1: 99.2%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99.5% accuracy</a:t>
            </a:r>
          </a:p>
          <a:p>
            <a:r>
              <a:rPr lang="en-US" dirty="0">
                <a:solidFill>
                  <a:srgbClr val="0077C8"/>
                </a:solidFill>
              </a:rPr>
              <a:t>Algorithm 1: 97.3% accuracy</a:t>
            </a:r>
          </a:p>
          <a:p>
            <a:endParaRPr lang="en-US" dirty="0">
              <a:solidFill>
                <a:srgbClr val="0077C8"/>
              </a:solidFill>
            </a:endParaRPr>
          </a:p>
          <a:p>
            <a:r>
              <a:rPr lang="en-US" dirty="0">
                <a:solidFill>
                  <a:srgbClr val="0077C8"/>
                </a:solidFill>
              </a:rPr>
              <a:t>Which one is better?</a:t>
            </a:r>
            <a:endParaRPr lang="he-IL" dirty="0">
              <a:solidFill>
                <a:srgbClr val="0077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06482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BADF4-894D-6211-6FAF-053985378FD5}"/>
              </a:ext>
            </a:extLst>
          </p:cNvPr>
          <p:cNvSpPr txBox="1"/>
          <p:nvPr/>
        </p:nvSpPr>
        <p:spPr>
          <a:xfrm>
            <a:off x="6952335" y="2133600"/>
            <a:ext cx="45883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Precision</a:t>
            </a:r>
            <a:r>
              <a:rPr lang="en-US" sz="2400" dirty="0"/>
              <a:t> – model predict y=1, what </a:t>
            </a:r>
            <a:r>
              <a:rPr lang="en-US" sz="2400"/>
              <a:t>fraction it did </a:t>
            </a:r>
            <a:r>
              <a:rPr lang="en-US" sz="2400" dirty="0"/>
              <a:t>happen </a:t>
            </a:r>
            <a:endParaRPr lang="he-I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7B9A9-6F42-60E1-E43E-B9FAEAB89044}"/>
              </a:ext>
            </a:extLst>
          </p:cNvPr>
          <p:cNvSpPr txBox="1"/>
          <p:nvPr/>
        </p:nvSpPr>
        <p:spPr>
          <a:xfrm>
            <a:off x="6952335" y="3615110"/>
            <a:ext cx="458838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77C8"/>
                </a:solidFill>
              </a:rPr>
              <a:t>Recall </a:t>
            </a:r>
            <a:r>
              <a:rPr lang="en-US" sz="2400" dirty="0"/>
              <a:t>– actual happen, what </a:t>
            </a:r>
            <a:r>
              <a:rPr lang="en-US" sz="2400"/>
              <a:t>farction</a:t>
            </a:r>
            <a:r>
              <a:rPr lang="en-US" sz="2400" dirty="0"/>
              <a:t> the model was predict correctly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Y = 1 in presence of rare class that we want to detect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365CBE8-69B9-A10D-763A-3189EA694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2480"/>
              </p:ext>
            </p:extLst>
          </p:nvPr>
        </p:nvGraphicFramePr>
        <p:xfrm>
          <a:off x="1063025" y="2137172"/>
          <a:ext cx="5328543" cy="3312282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776181">
                  <a:extLst>
                    <a:ext uri="{9D8B030D-6E8A-4147-A177-3AD203B41FA5}">
                      <a16:colId xmlns:a16="http://schemas.microsoft.com/office/drawing/2014/main" val="979197781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4181922845"/>
                    </a:ext>
                  </a:extLst>
                </a:gridCol>
                <a:gridCol w="1776181">
                  <a:extLst>
                    <a:ext uri="{9D8B030D-6E8A-4147-A177-3AD203B41FA5}">
                      <a16:colId xmlns:a16="http://schemas.microsoft.com/office/drawing/2014/main" val="3894528402"/>
                    </a:ext>
                  </a:extLst>
                </a:gridCol>
              </a:tblGrid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1322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47825"/>
                  </a:ext>
                </a:extLst>
              </a:tr>
              <a:tr h="1104094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FP</a:t>
                      </a:r>
                      <a:endParaRPr lang="he-IL" sz="20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False negative</a:t>
                      </a:r>
                    </a:p>
                    <a:p>
                      <a:pPr algn="ctr" rtl="1"/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he-IL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he-IL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4616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2BF060-A83D-A20B-3109-D53548B0E32A}"/>
              </a:ext>
            </a:extLst>
          </p:cNvPr>
          <p:cNvSpPr txBox="1"/>
          <p:nvPr/>
        </p:nvSpPr>
        <p:spPr>
          <a:xfrm rot="10800000">
            <a:off x="461975" y="2133600"/>
            <a:ext cx="461665" cy="3435927"/>
          </a:xfrm>
          <a:prstGeom prst="rect">
            <a:avLst/>
          </a:prstGeom>
          <a:noFill/>
        </p:spPr>
        <p:txBody>
          <a:bodyPr vert="eaVert" wrap="square" rtlCol="1" anchor="ctr" anchorCtr="0">
            <a:spAutoFit/>
          </a:bodyPr>
          <a:lstStyle/>
          <a:p>
            <a:pPr algn="ctr"/>
            <a:r>
              <a:rPr lang="en-US" dirty="0"/>
              <a:t>Predicted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4AEF8-490A-DF58-E603-682B9EEAC926}"/>
              </a:ext>
            </a:extLst>
          </p:cNvPr>
          <p:cNvSpPr txBox="1"/>
          <p:nvPr/>
        </p:nvSpPr>
        <p:spPr>
          <a:xfrm>
            <a:off x="1063025" y="1677718"/>
            <a:ext cx="53285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Actual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𝑝𝑟𝑒𝑑𝑒𝑐𝑡𝑖𝑐𝑒𝑑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2" y="2200088"/>
                <a:ext cx="4843002" cy="66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/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6C76AF-3185-1668-E0DA-42DF4F6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6" y="3991320"/>
                <a:ext cx="4843002" cy="66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D23EF-E3C5-2AF2-3D11-648559F4A7B7}"/>
              </a:ext>
            </a:extLst>
          </p:cNvPr>
          <p:cNvGrpSpPr/>
          <p:nvPr/>
        </p:nvGrpSpPr>
        <p:grpSpPr>
          <a:xfrm>
            <a:off x="2900221" y="2706256"/>
            <a:ext cx="4887847" cy="1560944"/>
            <a:chOff x="2900221" y="2706256"/>
            <a:chExt cx="4887847" cy="15609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502B-A191-DAAA-02BC-5303D6179FA9}"/>
                </a:ext>
              </a:extLst>
            </p:cNvPr>
            <p:cNvSpPr/>
            <p:nvPr/>
          </p:nvSpPr>
          <p:spPr>
            <a:xfrm>
              <a:off x="2900221" y="3362036"/>
              <a:ext cx="3417459" cy="9051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7CFE0BE-030B-7A6A-BE6C-B63BC76A0A05}"/>
                </a:ext>
              </a:extLst>
            </p:cNvPr>
            <p:cNvCxnSpPr/>
            <p:nvPr/>
          </p:nvCxnSpPr>
          <p:spPr>
            <a:xfrm flipV="1">
              <a:off x="6317680" y="2706256"/>
              <a:ext cx="1470388" cy="1040877"/>
            </a:xfrm>
            <a:prstGeom prst="bentConnector3">
              <a:avLst>
                <a:gd name="adj1" fmla="val 29899"/>
              </a:avLst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D85E93-BC06-ADA6-4CDC-041D130E8662}"/>
              </a:ext>
            </a:extLst>
          </p:cNvPr>
          <p:cNvGrpSpPr/>
          <p:nvPr/>
        </p:nvGrpSpPr>
        <p:grpSpPr>
          <a:xfrm>
            <a:off x="2927929" y="3362036"/>
            <a:ext cx="4608944" cy="1995056"/>
            <a:chOff x="2927929" y="3362036"/>
            <a:chExt cx="4608944" cy="1995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A5B64-7E36-7584-3F47-867CC13B6F0A}"/>
                </a:ext>
              </a:extLst>
            </p:cNvPr>
            <p:cNvSpPr/>
            <p:nvPr/>
          </p:nvSpPr>
          <p:spPr>
            <a:xfrm>
              <a:off x="2927929" y="3362036"/>
              <a:ext cx="1605376" cy="199505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6D66A6-A225-EBC5-0E2F-E21A3C881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5502" y="4511387"/>
              <a:ext cx="3001371" cy="581711"/>
            </a:xfrm>
            <a:prstGeom prst="bentConnector3">
              <a:avLst>
                <a:gd name="adj1" fmla="val 67541"/>
              </a:avLst>
            </a:prstGeom>
            <a:ln w="19050">
              <a:solidFill>
                <a:srgbClr val="0077C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288473"/>
            <a:ext cx="10862187" cy="53778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/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E6EFF-6F92-7D36-4200-E9FBC86AF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7" y="153059"/>
                <a:ext cx="6564942" cy="398758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D9DD69-4BEE-CC78-4C57-723C9E34A8B5}"/>
              </a:ext>
            </a:extLst>
          </p:cNvPr>
          <p:cNvSpPr/>
          <p:nvPr/>
        </p:nvSpPr>
        <p:spPr>
          <a:xfrm>
            <a:off x="692807" y="962416"/>
            <a:ext cx="5513271" cy="34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F1- Score: compare between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/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8AD08-4599-1910-99E8-744A73A7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1978979"/>
                <a:ext cx="3506460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2FEABEE-067F-D60D-751A-EC118204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91075"/>
              </p:ext>
            </p:extLst>
          </p:nvPr>
        </p:nvGraphicFramePr>
        <p:xfrm>
          <a:off x="692807" y="1978979"/>
          <a:ext cx="4336473" cy="26968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1137914996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3767762190"/>
                    </a:ext>
                  </a:extLst>
                </a:gridCol>
                <a:gridCol w="1445491">
                  <a:extLst>
                    <a:ext uri="{9D8B030D-6E8A-4147-A177-3AD203B41FA5}">
                      <a16:colId xmlns:a16="http://schemas.microsoft.com/office/drawing/2014/main" val="2656379155"/>
                    </a:ext>
                  </a:extLst>
                </a:gridCol>
              </a:tblGrid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37754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7671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1292"/>
                  </a:ext>
                </a:extLst>
              </a:tr>
              <a:tr h="674205"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Algorithm 1</a:t>
                      </a:r>
                      <a:endParaRPr lang="he-IL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70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/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DF403-62C0-207E-1799-64609D6F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86" y="2958057"/>
                <a:ext cx="350646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9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/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2800" i="1" baseline="-10000" dirty="0">
                    <a:solidFill>
                      <a:srgbClr val="3B3B3B"/>
                    </a:solidFill>
                  </a:rPr>
                  <a:t>Cross entropy 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come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entropy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which derive from </a:t>
                </a:r>
                <a:r>
                  <a:rPr lang="en-US" sz="2800" i="1" baseline="-10000" dirty="0">
                    <a:solidFill>
                      <a:srgbClr val="3B3B3B"/>
                    </a:solidFill>
                  </a:rPr>
                  <a:t>Information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 theory.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aseline="-10000" dirty="0">
                    <a:solidFill>
                      <a:srgbClr val="3B3B3B"/>
                    </a:solidFill>
                  </a:rPr>
                  <a:t>But first let's understand the notion of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  <a:latin typeface="source-serif-pro"/>
                  </a:rPr>
                  <a:t>surprise</a:t>
                </a:r>
                <a:r>
                  <a:rPr lang="en-US" sz="2800" baseline="-10000" dirty="0">
                    <a:solidFill>
                      <a:srgbClr val="3B3B3B"/>
                    </a:solidFill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endParaRPr lang="en-US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F99C99-0BD3-5888-44F7-192790ABB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" y="1433999"/>
                <a:ext cx="7488607" cy="1314464"/>
              </a:xfrm>
              <a:prstGeom prst="rect">
                <a:avLst/>
              </a:prstGeom>
              <a:blipFill>
                <a:blip r:embed="rId2"/>
                <a:stretch>
                  <a:fillRect l="-1953"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Entropy use to quantify </a:t>
            </a:r>
            <a:r>
              <a:rPr lang="en-US" sz="2800" b="1" i="1" baseline="-10000" dirty="0">
                <a:solidFill>
                  <a:srgbClr val="0077C8"/>
                </a:solidFill>
              </a:rPr>
              <a:t>similarities</a:t>
            </a:r>
            <a:r>
              <a:rPr lang="en-US" sz="2800" b="1" i="1" baseline="-10000" dirty="0">
                <a:solidFill>
                  <a:schemeClr val="tx1"/>
                </a:solidFill>
              </a:rPr>
              <a:t> </a:t>
            </a:r>
            <a:r>
              <a:rPr lang="en-US" sz="2800" baseline="-10000" dirty="0">
                <a:solidFill>
                  <a:schemeClr val="tx1"/>
                </a:solidFill>
              </a:rPr>
              <a:t>and </a:t>
            </a:r>
            <a:r>
              <a:rPr lang="en-US" sz="2800" b="1" i="1" baseline="-10000" dirty="0">
                <a:solidFill>
                  <a:srgbClr val="0077C8"/>
                </a:solidFill>
              </a:rPr>
              <a:t>differences</a:t>
            </a:r>
            <a:r>
              <a:rPr lang="en-US" sz="2800" baseline="-10000" dirty="0">
                <a:solidFill>
                  <a:schemeClr val="tx1"/>
                </a:solidFill>
              </a:rPr>
              <a:t> between groups of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484CD-5F15-5A5A-F2EB-B29676AB9CE9}"/>
              </a:ext>
            </a:extLst>
          </p:cNvPr>
          <p:cNvGrpSpPr/>
          <p:nvPr/>
        </p:nvGrpSpPr>
        <p:grpSpPr>
          <a:xfrm>
            <a:off x="521080" y="2945140"/>
            <a:ext cx="11319938" cy="1414425"/>
            <a:chOff x="521080" y="2945140"/>
            <a:chExt cx="11319938" cy="14144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C5141-9881-0422-FC1C-FA2C39F7A1DF}"/>
                </a:ext>
              </a:extLst>
            </p:cNvPr>
            <p:cNvSpPr/>
            <p:nvPr/>
          </p:nvSpPr>
          <p:spPr>
            <a:xfrm>
              <a:off x="521080" y="2945140"/>
              <a:ext cx="11319938" cy="141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514350" indent="-514350">
                <a:buAutoNum type="arabicParenBoth"/>
              </a:pP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I toss a coin, and I give you a message that </a:t>
              </a:r>
              <a:r>
                <a:rPr lang="en-US" sz="2400" b="0" i="1" dirty="0">
                  <a:solidFill>
                    <a:srgbClr val="292929"/>
                  </a:solidFill>
                  <a:effectLst/>
                  <a:latin typeface="source-serif-pro"/>
                </a:rPr>
                <a:t>the </a:t>
              </a:r>
              <a:r>
                <a:rPr lang="en-US" sz="2400" b="0" i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source-serif-pro"/>
                </a:rPr>
                <a:t>coin came up heads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pPr lvl="1"/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Let’s say you got one bit of information from this message.</a:t>
              </a:r>
            </a:p>
            <a:p>
              <a:pPr lvl="1"/>
              <a:endParaRPr lang="en-US" sz="2400" b="0" i="0" dirty="0">
                <a:solidFill>
                  <a:srgbClr val="292929"/>
                </a:solidFill>
                <a:effectLst/>
                <a:latin typeface="source-serif-pro"/>
              </a:endParaRP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906921" y="3846131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Coin came up heads (probability=0.5) | </a:t>
              </a:r>
              <a:r>
                <a:rPr lang="en-US" sz="2000" dirty="0">
                  <a:solidFill>
                    <a:srgbClr val="C55A11"/>
                  </a:solidFill>
                </a:rPr>
                <a:t>Information = 1 bit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5904D-6F54-D961-EB10-D138DB256057}"/>
              </a:ext>
            </a:extLst>
          </p:cNvPr>
          <p:cNvGrpSpPr/>
          <p:nvPr/>
        </p:nvGrpSpPr>
        <p:grpSpPr>
          <a:xfrm>
            <a:off x="521080" y="4756477"/>
            <a:ext cx="11319938" cy="1699741"/>
            <a:chOff x="521080" y="4756477"/>
            <a:chExt cx="11319938" cy="1699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5A31B-DA07-E01D-7861-AECCB99D3940}"/>
                </a:ext>
              </a:extLst>
            </p:cNvPr>
            <p:cNvSpPr/>
            <p:nvPr/>
          </p:nvSpPr>
          <p:spPr>
            <a:xfrm>
              <a:off x="521080" y="4756477"/>
              <a:ext cx="11319938" cy="1699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(2) I woke you up in the morning and told you that the </a:t>
              </a:r>
              <a:r>
                <a:rPr lang="en-US" sz="2400" i="1" dirty="0">
                  <a:solidFill>
                    <a:schemeClr val="accent2">
                      <a:lumMod val="75000"/>
                    </a:schemeClr>
                  </a:solidFill>
                  <a:latin typeface="source-serif-pro"/>
                </a:rPr>
                <a:t>sun rose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.</a:t>
              </a:r>
            </a:p>
            <a:p>
              <a:r>
                <a:rPr lang="en-US" sz="2400" dirty="0">
                  <a:solidFill>
                    <a:srgbClr val="292929"/>
                  </a:solidFill>
                  <a:latin typeface="source-serif-pro"/>
                </a:rPr>
                <a:t>      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source-serif-pro"/>
                </a:rPr>
                <a:t>How much information? It obvious gave you no new information.</a:t>
              </a:r>
            </a:p>
            <a:p>
              <a:endParaRPr lang="en-US" sz="2800" dirty="0">
                <a:solidFill>
                  <a:srgbClr val="292929"/>
                </a:solidFill>
                <a:latin typeface="source-serif-pro"/>
              </a:endParaRPr>
            </a:p>
            <a:p>
              <a:endParaRPr lang="en-US" sz="2800" b="0" i="0" dirty="0">
                <a:solidFill>
                  <a:srgbClr val="292929"/>
                </a:solidFill>
                <a:effectLst/>
                <a:latin typeface="source-serif-pr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FEE56C0-C835-4B8A-DB69-88E219EFDEA0}"/>
                </a:ext>
              </a:extLst>
            </p:cNvPr>
            <p:cNvSpPr/>
            <p:nvPr/>
          </p:nvSpPr>
          <p:spPr>
            <a:xfrm>
              <a:off x="906921" y="5761868"/>
              <a:ext cx="9271552" cy="513434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it-IT" sz="2000" dirty="0">
                  <a:solidFill>
                    <a:schemeClr val="tx1"/>
                  </a:solidFill>
                </a:rPr>
                <a:t>Sun rose (probability=1) | </a:t>
              </a:r>
              <a:r>
                <a:rPr lang="it-IT" sz="2000" dirty="0">
                  <a:solidFill>
                    <a:srgbClr val="C55A11"/>
                  </a:solidFill>
                </a:rPr>
                <a:t>Information = 0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0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B6754-8A40-1F86-5D86-CE6756307D13}"/>
              </a:ext>
            </a:extLst>
          </p:cNvPr>
          <p:cNvSpPr/>
          <p:nvPr/>
        </p:nvSpPr>
        <p:spPr>
          <a:xfrm>
            <a:off x="685577" y="1821555"/>
            <a:ext cx="5872241" cy="513434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Sun did not rise (probability=0) | </a:t>
            </a:r>
            <a:r>
              <a:rPr lang="en-US" sz="2000" dirty="0">
                <a:solidFill>
                  <a:srgbClr val="C55A11"/>
                </a:solidFill>
              </a:rPr>
              <a:t>Information = ∞ 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5A31B-DA07-E01D-7861-AECCB99D3940}"/>
              </a:ext>
            </a:extLst>
          </p:cNvPr>
          <p:cNvSpPr/>
          <p:nvPr/>
        </p:nvSpPr>
        <p:spPr>
          <a:xfrm>
            <a:off x="339437" y="920564"/>
            <a:ext cx="11319938" cy="141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457200" indent="-457200">
              <a:buAutoNum type="arabicParenBoth" startAt="3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 woke you up in the morning and told you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sun did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not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 rise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This was breaking news   </a:t>
            </a:r>
          </a:p>
          <a:p>
            <a:pPr lvl="1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with lots of information.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A941D0-E150-9FF3-957E-5719612258E9}"/>
              </a:ext>
            </a:extLst>
          </p:cNvPr>
          <p:cNvGrpSpPr/>
          <p:nvPr/>
        </p:nvGrpSpPr>
        <p:grpSpPr>
          <a:xfrm>
            <a:off x="339437" y="2870546"/>
            <a:ext cx="11610332" cy="3641089"/>
            <a:chOff x="339437" y="2870546"/>
            <a:chExt cx="11610332" cy="36410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3A4225-3611-3D68-612D-F885DDEDDE04}"/>
                </a:ext>
              </a:extLst>
            </p:cNvPr>
            <p:cNvSpPr/>
            <p:nvPr/>
          </p:nvSpPr>
          <p:spPr>
            <a:xfrm>
              <a:off x="339437" y="2870546"/>
              <a:ext cx="11610332" cy="3641089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 anchorCtr="0"/>
            <a:lstStyle/>
            <a:p>
              <a:pPr algn="ctr"/>
              <a:r>
                <a:rPr lang="en-US" sz="4400" dirty="0">
                  <a:solidFill>
                    <a:srgbClr val="0070C0"/>
                  </a:solidFill>
                </a:rPr>
                <a:t>Surprise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From the above examples, you might have deduced that the information contained in a message about an event is related to the uncertainty and surprise-value of the event. 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An occurrence of an unlikely event gives you more information than the occurrence of a likely event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 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Claude Shannon formalized this intuition behind information in his work on Information Theory. </a:t>
              </a:r>
            </a:p>
            <a:p>
              <a:r>
                <a:rPr lang="en-US" sz="2000" b="0" i="0" dirty="0">
                  <a:solidFill>
                    <a:schemeClr val="tx1"/>
                  </a:solidFill>
                  <a:effectLst/>
                  <a:latin typeface="source-serif-pro"/>
                </a:rPr>
                <a:t>He defined information as: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3672C4-4EA5-7068-2A5E-686ABE5FD34E}"/>
                </a:ext>
              </a:extLst>
            </p:cNvPr>
            <p:cNvSpPr/>
            <p:nvPr/>
          </p:nvSpPr>
          <p:spPr>
            <a:xfrm>
              <a:off x="588595" y="5705441"/>
              <a:ext cx="8296786" cy="51343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I(x) = -</a:t>
              </a:r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</a:rPr>
                <a:t>log₂P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(x) ..where P(x) is probability of occurrence of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267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D7BC0-666F-AF02-62B2-3E01013457BB}"/>
              </a:ext>
            </a:extLst>
          </p:cNvPr>
          <p:cNvGrpSpPr/>
          <p:nvPr/>
        </p:nvGrpSpPr>
        <p:grpSpPr>
          <a:xfrm>
            <a:off x="453986" y="1066469"/>
            <a:ext cx="9973869" cy="1536849"/>
            <a:chOff x="453986" y="1066469"/>
            <a:chExt cx="9973869" cy="153684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CB6754-8A40-1F86-5D86-CE6756307D13}"/>
                </a:ext>
              </a:extLst>
            </p:cNvPr>
            <p:cNvSpPr/>
            <p:nvPr/>
          </p:nvSpPr>
          <p:spPr>
            <a:xfrm>
              <a:off x="2625213" y="1066469"/>
              <a:ext cx="7802642" cy="836221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Pickup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is not very surprised but pick up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 is relatively surprised </a:t>
              </a:r>
              <a:endParaRPr lang="en-US" sz="2000" dirty="0">
                <a:solidFill>
                  <a:srgbClr val="C55A1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F847D-6071-CB33-8CE8-5F00F31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86" y="1066470"/>
              <a:ext cx="1716560" cy="153684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BC164-F0AA-BCD8-D15E-696CED09E47A}"/>
              </a:ext>
            </a:extLst>
          </p:cNvPr>
          <p:cNvGrpSpPr/>
          <p:nvPr/>
        </p:nvGrpSpPr>
        <p:grpSpPr>
          <a:xfrm>
            <a:off x="443788" y="2978325"/>
            <a:ext cx="9984067" cy="1545979"/>
            <a:chOff x="443788" y="2978325"/>
            <a:chExt cx="9984067" cy="15459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AD3DA3-B5A5-3165-3D9B-6E0DF633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88" y="2978325"/>
              <a:ext cx="1726758" cy="154597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35AD7-EB13-DBAF-2E69-163826D78B8B}"/>
                </a:ext>
              </a:extLst>
            </p:cNvPr>
            <p:cNvSpPr/>
            <p:nvPr/>
          </p:nvSpPr>
          <p:spPr>
            <a:xfrm>
              <a:off x="2625213" y="3010889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Because there are higher probability of pick a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chicken, we would not be very surprised if it happened. But picking an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 would be relatively surprising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72FCE8-8D63-0EDD-428D-071BAAD615B9}"/>
              </a:ext>
            </a:extLst>
          </p:cNvPr>
          <p:cNvGrpSpPr/>
          <p:nvPr/>
        </p:nvGrpSpPr>
        <p:grpSpPr>
          <a:xfrm>
            <a:off x="427228" y="4851088"/>
            <a:ext cx="10000627" cy="1533739"/>
            <a:chOff x="427228" y="4851088"/>
            <a:chExt cx="10000627" cy="15337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CF8696-7A9D-5E55-2FB3-5F8F6C2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228" y="4851088"/>
              <a:ext cx="1743318" cy="153373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0669CD-4565-7299-EF9D-40C2FEFB118D}"/>
                </a:ext>
              </a:extLst>
            </p:cNvPr>
            <p:cNvSpPr/>
            <p:nvPr/>
          </p:nvSpPr>
          <p:spPr>
            <a:xfrm>
              <a:off x="2625213" y="4851088"/>
              <a:ext cx="7802642" cy="1062347"/>
            </a:xfrm>
            <a:prstGeom prst="roundRect">
              <a:avLst/>
            </a:prstGeom>
            <a:solidFill>
              <a:srgbClr val="F5F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Equal number of </a:t>
              </a:r>
              <a:r>
                <a:rPr lang="en-US" sz="2000" dirty="0">
                  <a:solidFill>
                    <a:srgbClr val="0070C0"/>
                  </a:solidFill>
                </a:rPr>
                <a:t>blue</a:t>
              </a:r>
              <a:r>
                <a:rPr lang="en-US" sz="2000" dirty="0">
                  <a:solidFill>
                    <a:schemeClr val="tx1"/>
                  </a:solidFill>
                </a:rPr>
                <a:t> and </a:t>
              </a:r>
              <a:r>
                <a:rPr lang="en-US" sz="2000" dirty="0">
                  <a:solidFill>
                    <a:srgbClr val="E17700"/>
                  </a:solidFill>
                </a:rPr>
                <a:t>orange</a:t>
              </a:r>
              <a:r>
                <a:rPr lang="en-US" sz="2000" dirty="0">
                  <a:solidFill>
                    <a:schemeClr val="tx1"/>
                  </a:solidFill>
                </a:rPr>
                <a:t> chickens thus regardless of what color chicken we pick up we would equally surprised.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94879-7773-EBDB-6391-36E42880EFEF}"/>
              </a:ext>
            </a:extLst>
          </p:cNvPr>
          <p:cNvSpPr/>
          <p:nvPr/>
        </p:nvSpPr>
        <p:spPr>
          <a:xfrm>
            <a:off x="453986" y="944565"/>
            <a:ext cx="11284028" cy="54402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intuition tell us than </a:t>
            </a:r>
            <a:r>
              <a:rPr lang="en-US" sz="2800" dirty="0">
                <a:solidFill>
                  <a:srgbClr val="0070C0"/>
                </a:solidFill>
              </a:rPr>
              <a:t>Surprise</a:t>
            </a:r>
            <a:r>
              <a:rPr lang="en-US" sz="2800" dirty="0">
                <a:solidFill>
                  <a:schemeClr val="tx1"/>
                </a:solidFill>
              </a:rPr>
              <a:t> is, in some way, inversely related to probability.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When probability of picking a chicken is </a:t>
            </a:r>
            <a:r>
              <a:rPr lang="en-US" sz="2800" dirty="0">
                <a:solidFill>
                  <a:srgbClr val="0070C0"/>
                </a:solidFill>
              </a:rPr>
              <a:t>high</a:t>
            </a:r>
            <a:r>
              <a:rPr lang="en-US" sz="2800" dirty="0">
                <a:solidFill>
                  <a:schemeClr val="tx1"/>
                </a:solidFill>
              </a:rPr>
              <a:t>, the surprise is </a:t>
            </a:r>
            <a:r>
              <a:rPr lang="en-US" sz="2800" dirty="0">
                <a:solidFill>
                  <a:srgbClr val="0070C0"/>
                </a:solidFill>
              </a:rPr>
              <a:t>low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/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solidFill>
                <a:srgbClr val="F5F5F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It is tempting to define surprise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but this led to unwanted resalt </a:t>
                </a:r>
                <a:r>
                  <a:rPr lang="en-US" sz="2000" dirty="0">
                    <a:solidFill>
                      <a:srgbClr val="C55A1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𝑠𝑢𝑝𝑟𝑖𝑠𝑒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7CB6754-8A40-1F86-5D86-CE675630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1" y="1075148"/>
                <a:ext cx="10673765" cy="1435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336440" y="2788921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Let’s see an example of toss coin which always turn into tail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0E3BC-CBC8-0441-A0C3-0CBDC82C8717}"/>
              </a:ext>
            </a:extLst>
          </p:cNvPr>
          <p:cNvGrpSpPr/>
          <p:nvPr/>
        </p:nvGrpSpPr>
        <p:grpSpPr>
          <a:xfrm>
            <a:off x="336440" y="3158253"/>
            <a:ext cx="10767973" cy="3171401"/>
            <a:chOff x="336440" y="3158253"/>
            <a:chExt cx="10767973" cy="31714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13E40B-3698-AC67-3E5B-C6CC0E54E7F9}"/>
                </a:ext>
              </a:extLst>
            </p:cNvPr>
            <p:cNvGrpSpPr/>
            <p:nvPr/>
          </p:nvGrpSpPr>
          <p:grpSpPr>
            <a:xfrm>
              <a:off x="336440" y="3158253"/>
              <a:ext cx="10767973" cy="3171401"/>
              <a:chOff x="336440" y="3158253"/>
              <a:chExt cx="10767973" cy="31714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F0F2E0-D23E-DE8F-B480-E5D3BC987E0A}"/>
                  </a:ext>
                </a:extLst>
              </p:cNvPr>
              <p:cNvGrpSpPr/>
              <p:nvPr/>
            </p:nvGrpSpPr>
            <p:grpSpPr>
              <a:xfrm>
                <a:off x="336440" y="3158253"/>
                <a:ext cx="10767973" cy="3171401"/>
                <a:chOff x="336440" y="3384072"/>
                <a:chExt cx="10767973" cy="3171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213EF72-B382-6F2F-2A4C-9BE4742A5363}"/>
                    </a:ext>
                  </a:extLst>
                </p:cNvPr>
                <p:cNvSpPr/>
                <p:nvPr/>
              </p:nvSpPr>
              <p:spPr>
                <a:xfrm>
                  <a:off x="336440" y="3384072"/>
                  <a:ext cx="10673765" cy="3171401"/>
                </a:xfrm>
                <a:prstGeom prst="roundRect">
                  <a:avLst/>
                </a:prstGeom>
                <a:solidFill>
                  <a:srgbClr val="F5F5F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E1023F6-7F22-7AED-3D12-9EADE0657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898" y="3731052"/>
                  <a:ext cx="2349611" cy="242246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𝑒𝑎𝑑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he-IL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C0EB570-51ED-1C66-25BB-C5B0CC3DA9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0691" y="3677854"/>
                      <a:ext cx="7498080" cy="9221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 anchor="ctr" anchorCtr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𝑡𝑎𝑖𝑙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𝑢𝑛𝑑𝑒𝑓𝑖𝑛𝑒𝑑</m:t>
                            </m:r>
                          </m:oMath>
                        </m:oMathPara>
                      </a14:m>
                      <a:endParaRPr lang="he-IL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F2FBE-D8CC-33DD-82E8-16B308EE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2508" y="5321765"/>
                      <a:ext cx="8231905" cy="9221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D010C99D-5681-8EA7-3076-C308598346E9}"/>
                  </a:ext>
                </a:extLst>
              </p:cNvPr>
              <p:cNvSpPr/>
              <p:nvPr/>
            </p:nvSpPr>
            <p:spPr>
              <a:xfrm>
                <a:off x="8074667" y="4748326"/>
                <a:ext cx="1217117" cy="397164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7616"/>
                  <a:gd name="adj6" fmla="val -16548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Undefined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Callout: Bent Line 26">
              <a:extLst>
                <a:ext uri="{FF2B5EF4-FFF2-40B4-BE49-F238E27FC236}">
                  <a16:creationId xmlns:a16="http://schemas.microsoft.com/office/drawing/2014/main" id="{C6FFD42B-C9A5-0022-A76D-F5B011A73101}"/>
                </a:ext>
              </a:extLst>
            </p:cNvPr>
            <p:cNvSpPr/>
            <p:nvPr/>
          </p:nvSpPr>
          <p:spPr>
            <a:xfrm>
              <a:off x="9699922" y="3990108"/>
              <a:ext cx="1217117" cy="11674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5398"/>
                <a:gd name="adj6" fmla="val -1578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Something that never happened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22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1055031" y="980724"/>
            <a:ext cx="749808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dirty="0"/>
              <a:t>Relation between surprise and probability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70887-F34C-BB64-3367-728E53ADAC2B}"/>
              </a:ext>
            </a:extLst>
          </p:cNvPr>
          <p:cNvGrpSpPr/>
          <p:nvPr/>
        </p:nvGrpSpPr>
        <p:grpSpPr>
          <a:xfrm>
            <a:off x="855889" y="1435941"/>
            <a:ext cx="9884252" cy="4873265"/>
            <a:chOff x="855889" y="1435941"/>
            <a:chExt cx="9884252" cy="4873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A3E8-2A3C-B649-2AB4-7FC9FE3A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889" y="1435941"/>
              <a:ext cx="9884252" cy="4873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62A0BE-E795-1384-9963-70F6CF0C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844" y="2116283"/>
              <a:ext cx="5442297" cy="161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840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633895" y="1075266"/>
            <a:ext cx="7498080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en-US" sz="2000" dirty="0"/>
              <a:t>Assuming the probability of tossing a coin it 0.9 head and 0.1 for tail</a:t>
            </a:r>
            <a:endParaRPr lang="he-IL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C922A-B54E-9F91-EEA3-829CCE0F84C0}"/>
              </a:ext>
            </a:extLst>
          </p:cNvPr>
          <p:cNvGrpSpPr/>
          <p:nvPr/>
        </p:nvGrpSpPr>
        <p:grpSpPr>
          <a:xfrm>
            <a:off x="633895" y="1952419"/>
            <a:ext cx="10078857" cy="2953162"/>
            <a:chOff x="758586" y="2037482"/>
            <a:chExt cx="10078857" cy="2953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69D7A-DFC7-216F-0FA2-515089B1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586" y="2037482"/>
              <a:ext cx="10078857" cy="295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ADBC32-B75F-0C71-AF48-CB9E8D6D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048" y="3852546"/>
              <a:ext cx="233395" cy="3905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C4E23-B050-5297-BF5A-04B78AF983D4}"/>
              </a:ext>
            </a:extLst>
          </p:cNvPr>
          <p:cNvGrpSpPr/>
          <p:nvPr/>
        </p:nvGrpSpPr>
        <p:grpSpPr>
          <a:xfrm>
            <a:off x="633895" y="5114773"/>
            <a:ext cx="8532315" cy="410267"/>
            <a:chOff x="519320" y="5382624"/>
            <a:chExt cx="8532315" cy="410267"/>
          </a:xfrm>
        </p:grpSpPr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8FD5FF42-4A42-E396-C30C-54C2AC87DBA5}"/>
                </a:ext>
              </a:extLst>
            </p:cNvPr>
            <p:cNvSpPr/>
            <p:nvPr/>
          </p:nvSpPr>
          <p:spPr>
            <a:xfrm rot="10800000">
              <a:off x="519320" y="5392780"/>
              <a:ext cx="8366059" cy="400111"/>
            </a:xfrm>
            <a:prstGeom prst="borderCallout2">
              <a:avLst>
                <a:gd name="adj1" fmla="val 31096"/>
                <a:gd name="adj2" fmla="val -826"/>
                <a:gd name="adj3" fmla="val 29861"/>
                <a:gd name="adj4" fmla="val -11368"/>
                <a:gd name="adj5" fmla="val 243333"/>
                <a:gd name="adj6" fmla="val -11346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lvl="1"/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263F8B-6078-2280-3B47-BE9A0BE58FD7}"/>
                </a:ext>
              </a:extLst>
            </p:cNvPr>
            <p:cNvSpPr txBox="1"/>
            <p:nvPr/>
          </p:nvSpPr>
          <p:spPr>
            <a:xfrm>
              <a:off x="685577" y="5382624"/>
              <a:ext cx="8366058" cy="369332"/>
            </a:xfrm>
            <a:prstGeom prst="rect">
              <a:avLst/>
            </a:prstGeom>
            <a:noFill/>
          </p:spPr>
          <p:txBody>
            <a:bodyPr wrap="square" rtlCol="1" anchor="ctr" anchorCtr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The probability of getting tail is much rare the getting head the surprise is much larger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2015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730555"/>
            <a:ext cx="11111569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/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Assuming a sequence of events each with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</m:e>
                    </m:d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…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6EC43F-1000-F87C-886E-3D49DD5F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820489"/>
                <a:ext cx="9252751" cy="784830"/>
              </a:xfrm>
              <a:prstGeom prst="rect">
                <a:avLst/>
              </a:prstGeom>
              <a:blipFill>
                <a:blip r:embed="rId2"/>
                <a:stretch>
                  <a:fillRect l="-659" t="-3906" b="-140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C5A920-4C55-8600-AE3E-4A56ACCD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7" y="2697352"/>
            <a:ext cx="2341508" cy="22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/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𝑆𝑢𝑝𝑟𝑖𝑠𝑒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𝑒𝑣𝑒𝑛𝑡𝑠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he-IL" sz="2000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m:rPr>
                        <m:nor/>
                      </m:rPr>
                      <a:rPr lang="he-IL" sz="2000" dirty="0"/>
                      <m:t> 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))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))</m:t>
                    </m:r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91EFCA-832F-5862-EEB2-092975C0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4" y="1768765"/>
                <a:ext cx="8766130" cy="359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D8AD723-728D-758B-8307-DD601247BB65}"/>
              </a:ext>
            </a:extLst>
          </p:cNvPr>
          <p:cNvGrpSpPr/>
          <p:nvPr/>
        </p:nvGrpSpPr>
        <p:grpSpPr>
          <a:xfrm>
            <a:off x="624656" y="5374403"/>
            <a:ext cx="8602510" cy="1000022"/>
            <a:chOff x="567351" y="5318778"/>
            <a:chExt cx="8602510" cy="10000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D4AFB4-7319-1E84-5975-2F757C7DE233}"/>
                </a:ext>
              </a:extLst>
            </p:cNvPr>
            <p:cNvSpPr/>
            <p:nvPr/>
          </p:nvSpPr>
          <p:spPr>
            <a:xfrm>
              <a:off x="567351" y="5705489"/>
              <a:ext cx="8602510" cy="613311"/>
            </a:xfrm>
            <a:prstGeom prst="roundRect">
              <a:avLst/>
            </a:prstGeom>
            <a:solidFill>
              <a:srgbClr val="F5F5F5"/>
            </a:solidFill>
            <a:ln>
              <a:solidFill>
                <a:srgbClr val="E17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Surprise of sequence of events is the </a:t>
              </a:r>
              <a:r>
                <a:rPr lang="en-US" sz="2000" b="1" i="1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of surprises of each individual event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AF0845-3296-F107-574B-A52071130C03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4868606" y="5318778"/>
              <a:ext cx="0" cy="386711"/>
            </a:xfrm>
            <a:prstGeom prst="straightConnector1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/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20DF72B-75D2-B77A-FBEA-53F4AE0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7" y="4924102"/>
                <a:ext cx="3870029" cy="727180"/>
              </a:xfrm>
              <a:prstGeom prst="borderCallout2">
                <a:avLst>
                  <a:gd name="adj1" fmla="val 13670"/>
                  <a:gd name="adj2" fmla="val -695"/>
                  <a:gd name="adj3" fmla="val 13669"/>
                  <a:gd name="adj4" fmla="val -31941"/>
                  <a:gd name="adj5" fmla="val -8165"/>
                  <a:gd name="adj6" fmla="val -3186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E17700"/>
                </a:solidFill>
                <a:tailEnd type="triangle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29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703605" cy="5932448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42231" y="840387"/>
            <a:ext cx="9739284" cy="707886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Let’s see an example, suppose we want to estimate the total </a:t>
            </a:r>
            <a:r>
              <a:rPr lang="en-US" sz="2000" b="1" dirty="0"/>
              <a:t>Surprise</a:t>
            </a:r>
            <a:r>
              <a:rPr lang="en-US" sz="2000" dirty="0"/>
              <a:t> after flipping a coin </a:t>
            </a:r>
            <a:r>
              <a:rPr lang="en-US" sz="2000" b="1" dirty="0"/>
              <a:t>100</a:t>
            </a:r>
            <a:r>
              <a:rPr lang="en-US" sz="2000" dirty="0"/>
              <a:t> times. 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56113-71A0-3DE9-2D53-CFA695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1" y="1749013"/>
            <a:ext cx="2301351" cy="142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1" y="2295695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r="-10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4" y="273839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 r="-6000"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CF3EA-C924-390F-A11B-71467E77C2AA}"/>
              </a:ext>
            </a:extLst>
          </p:cNvPr>
          <p:cNvGrpSpPr/>
          <p:nvPr/>
        </p:nvGrpSpPr>
        <p:grpSpPr>
          <a:xfrm>
            <a:off x="3253842" y="1463977"/>
            <a:ext cx="2204847" cy="1604080"/>
            <a:chOff x="3253842" y="1463977"/>
            <a:chExt cx="2204847" cy="160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/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A2EE97-18CB-58EF-7A21-9F684EA5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842" y="2698725"/>
                  <a:ext cx="22048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989FDA-8932-C422-82C1-8963349B5D8B}"/>
                </a:ext>
              </a:extLst>
            </p:cNvPr>
            <p:cNvGrpSpPr/>
            <p:nvPr/>
          </p:nvGrpSpPr>
          <p:grpSpPr>
            <a:xfrm>
              <a:off x="3420098" y="1463977"/>
              <a:ext cx="2025639" cy="1600179"/>
              <a:chOff x="3420098" y="1463977"/>
              <a:chExt cx="2025639" cy="1600179"/>
            </a:xfrm>
          </p:grpSpPr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8C28C538-E4EB-D61D-6413-F7AC29EFEDD2}"/>
                  </a:ext>
                </a:extLst>
              </p:cNvPr>
              <p:cNvSpPr/>
              <p:nvPr/>
            </p:nvSpPr>
            <p:spPr>
              <a:xfrm>
                <a:off x="4115701" y="1463977"/>
                <a:ext cx="1330036" cy="916014"/>
              </a:xfrm>
              <a:prstGeom prst="borderCallout1">
                <a:avLst>
                  <a:gd name="adj1" fmla="val 18750"/>
                  <a:gd name="adj2" fmla="val -8333"/>
                  <a:gd name="adj3" fmla="val 132666"/>
                  <a:gd name="adj4" fmla="val -9166"/>
                </a:avLst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heads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A9BA86-431D-E495-D896-254D33264534}"/>
                  </a:ext>
                </a:extLst>
              </p:cNvPr>
              <p:cNvSpPr/>
              <p:nvPr/>
            </p:nvSpPr>
            <p:spPr>
              <a:xfrm>
                <a:off x="3420098" y="2698725"/>
                <a:ext cx="1198084" cy="3654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2C4C96-D05E-E052-8058-5B58C5831017}"/>
              </a:ext>
            </a:extLst>
          </p:cNvPr>
          <p:cNvGrpSpPr/>
          <p:nvPr/>
        </p:nvGrpSpPr>
        <p:grpSpPr>
          <a:xfrm>
            <a:off x="3300964" y="1472389"/>
            <a:ext cx="5917412" cy="1702377"/>
            <a:chOff x="3319436" y="1472389"/>
            <a:chExt cx="5917412" cy="1702377"/>
          </a:xfrm>
        </p:grpSpPr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F4276F16-8E0E-D648-3B62-815813193D19}"/>
                </a:ext>
              </a:extLst>
            </p:cNvPr>
            <p:cNvSpPr/>
            <p:nvPr/>
          </p:nvSpPr>
          <p:spPr>
            <a:xfrm>
              <a:off x="6807546" y="1472389"/>
              <a:ext cx="2429302" cy="916014"/>
            </a:xfrm>
            <a:prstGeom prst="borderCallout2">
              <a:avLst>
                <a:gd name="adj1" fmla="val 18750"/>
                <a:gd name="adj2" fmla="val -8333"/>
                <a:gd name="adj3" fmla="val 19337"/>
                <a:gd name="adj4" fmla="val -16667"/>
                <a:gd name="adj5" fmla="val 151676"/>
                <a:gd name="adj6" fmla="val -56009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How much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Surprise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we expect from getting 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Heads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100 coin flips</a:t>
              </a:r>
              <a:endParaRPr lang="he-I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89C83-D235-49F2-A1F8-390234C96D10}"/>
                </a:ext>
              </a:extLst>
            </p:cNvPr>
            <p:cNvSpPr/>
            <p:nvPr/>
          </p:nvSpPr>
          <p:spPr>
            <a:xfrm>
              <a:off x="3319436" y="2549236"/>
              <a:ext cx="2126301" cy="625530"/>
            </a:xfrm>
            <a:prstGeom prst="rect">
              <a:avLst/>
            </a:prstGeom>
            <a:noFill/>
            <a:ln w="22225">
              <a:solidFill>
                <a:srgbClr val="E177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/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32</a:t>
                </a:r>
                <a:endParaRPr lang="he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B2042-8EE9-86C1-9A5E-4877CBAC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44" y="2709291"/>
                <a:ext cx="220484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74C5330-6773-84E9-84EF-CFF778C184A0}"/>
              </a:ext>
            </a:extLst>
          </p:cNvPr>
          <p:cNvGrpSpPr/>
          <p:nvPr/>
        </p:nvGrpSpPr>
        <p:grpSpPr>
          <a:xfrm>
            <a:off x="4448040" y="2707137"/>
            <a:ext cx="3443706" cy="1887393"/>
            <a:chOff x="4453384" y="2694572"/>
            <a:chExt cx="3443706" cy="18873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6F83D-F23A-B15A-649B-A4B0400BA352}"/>
                </a:ext>
              </a:extLst>
            </p:cNvPr>
            <p:cNvSpPr/>
            <p:nvPr/>
          </p:nvSpPr>
          <p:spPr>
            <a:xfrm>
              <a:off x="6062767" y="2694572"/>
              <a:ext cx="1834323" cy="365431"/>
            </a:xfrm>
            <a:prstGeom prst="rect">
              <a:avLst/>
            </a:prstGeom>
            <a:noFill/>
            <a:ln>
              <a:solidFill>
                <a:srgbClr val="E177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7A75A0-1542-05E3-0D86-CE0B57816945}"/>
                </a:ext>
              </a:extLst>
            </p:cNvPr>
            <p:cNvGrpSpPr/>
            <p:nvPr/>
          </p:nvGrpSpPr>
          <p:grpSpPr>
            <a:xfrm>
              <a:off x="4453384" y="3051592"/>
              <a:ext cx="2211378" cy="1530373"/>
              <a:chOff x="4453384" y="3051592"/>
              <a:chExt cx="2211378" cy="153037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0D83F6-E1E1-86D2-8A57-82A763FF0C1E}"/>
                  </a:ext>
                </a:extLst>
              </p:cNvPr>
              <p:cNvSpPr/>
              <p:nvPr/>
            </p:nvSpPr>
            <p:spPr>
              <a:xfrm>
                <a:off x="4453384" y="3772271"/>
                <a:ext cx="1746019" cy="809694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Expected number of tails</a:t>
                </a:r>
                <a:endParaRPr lang="he-IL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6E172E1F-8232-E8F1-491B-FBEE778651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869319" y="3381676"/>
                <a:ext cx="1125527" cy="465359"/>
              </a:xfrm>
              <a:prstGeom prst="bentConnector3">
                <a:avLst>
                  <a:gd name="adj1" fmla="val -169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F7614-0E6A-43E3-A485-7DAF83DD9B3C}"/>
              </a:ext>
            </a:extLst>
          </p:cNvPr>
          <p:cNvGrpSpPr/>
          <p:nvPr/>
        </p:nvGrpSpPr>
        <p:grpSpPr>
          <a:xfrm>
            <a:off x="5916777" y="2539598"/>
            <a:ext cx="4595593" cy="2234630"/>
            <a:chOff x="5916777" y="2539598"/>
            <a:chExt cx="4595593" cy="22346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D2D3D-81EC-8175-9956-40411B06AC81}"/>
                </a:ext>
              </a:extLst>
            </p:cNvPr>
            <p:cNvGrpSpPr/>
            <p:nvPr/>
          </p:nvGrpSpPr>
          <p:grpSpPr>
            <a:xfrm>
              <a:off x="5916777" y="2539598"/>
              <a:ext cx="4595593" cy="2234630"/>
              <a:chOff x="5916777" y="2484182"/>
              <a:chExt cx="4595593" cy="223463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157CEE-72CF-AE42-9421-039307FF3DD4}"/>
                  </a:ext>
                </a:extLst>
              </p:cNvPr>
              <p:cNvSpPr/>
              <p:nvPr/>
            </p:nvSpPr>
            <p:spPr>
              <a:xfrm>
                <a:off x="8153849" y="3547936"/>
                <a:ext cx="2358521" cy="1170876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How much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we expect from getting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Tails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100 coin flips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F2F34-95E7-8333-81E9-7249D4A53182}"/>
                  </a:ext>
                </a:extLst>
              </p:cNvPr>
              <p:cNvSpPr/>
              <p:nvPr/>
            </p:nvSpPr>
            <p:spPr>
              <a:xfrm>
                <a:off x="5916777" y="2484182"/>
                <a:ext cx="2126301" cy="625530"/>
              </a:xfrm>
              <a:prstGeom prst="rect">
                <a:avLst/>
              </a:prstGeom>
              <a:noFill/>
              <a:ln w="22225">
                <a:solidFill>
                  <a:srgbClr val="E177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3DE9AF-706C-056D-0F42-C8E59BE8C1E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979928" y="3165129"/>
              <a:ext cx="1167038" cy="1026709"/>
            </a:xfrm>
            <a:prstGeom prst="bentConnector2">
              <a:avLst/>
            </a:prstGeom>
            <a:ln>
              <a:solidFill>
                <a:srgbClr val="E17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6DD924-052C-EF97-E6E3-35F1D60A5EE2}"/>
              </a:ext>
            </a:extLst>
          </p:cNvPr>
          <p:cNvGrpSpPr/>
          <p:nvPr/>
        </p:nvGrpSpPr>
        <p:grpSpPr>
          <a:xfrm>
            <a:off x="2078183" y="2719920"/>
            <a:ext cx="3774121" cy="3285020"/>
            <a:chOff x="2078183" y="2719920"/>
            <a:chExt cx="3774121" cy="328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/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23CAC16-2126-75F5-A384-96C653491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874" y="2719920"/>
                  <a:ext cx="3474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E420BD-DBEA-2D10-4DEE-06093F0A88CC}"/>
                </a:ext>
              </a:extLst>
            </p:cNvPr>
            <p:cNvGrpSpPr/>
            <p:nvPr/>
          </p:nvGrpSpPr>
          <p:grpSpPr>
            <a:xfrm>
              <a:off x="2078183" y="3089252"/>
              <a:ext cx="3600405" cy="2915688"/>
              <a:chOff x="4260080" y="1666277"/>
              <a:chExt cx="2371939" cy="29156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B01D8A-B0D4-2E04-31CB-980442409CA3}"/>
                  </a:ext>
                </a:extLst>
              </p:cNvPr>
              <p:cNvSpPr/>
              <p:nvPr/>
            </p:nvSpPr>
            <p:spPr>
              <a:xfrm>
                <a:off x="4260080" y="3583134"/>
                <a:ext cx="1939324" cy="998831"/>
              </a:xfrm>
              <a:prstGeom prst="rect">
                <a:avLst/>
              </a:prstGeom>
              <a:noFill/>
              <a:ln>
                <a:solidFill>
                  <a:srgbClr val="E177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Now we can add the terms together to find out the total </a:t>
                </a:r>
                <a:r>
                  <a:rPr lang="en-US" sz="1800" b="1" dirty="0">
                    <a:solidFill>
                      <a:schemeClr val="bg1">
                        <a:lumMod val="50000"/>
                      </a:schemeClr>
                    </a:solidFill>
                  </a:rPr>
                  <a:t>Surprise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:r>
                  <a:rPr lang="en-US" sz="1800" dirty="0">
                    <a:solidFill>
                      <a:srgbClr val="0070C0"/>
                    </a:solidFill>
                  </a:rPr>
                  <a:t>46.7</a:t>
                </a:r>
                <a:endParaRPr lang="he-IL" sz="1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C415E77E-10DB-7C5F-A20F-EA4197302D48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rot="5400000" flipH="1" flipV="1">
                <a:off x="5160290" y="2705390"/>
                <a:ext cx="2510842" cy="432616"/>
              </a:xfrm>
              <a:prstGeom prst="bentConnector3">
                <a:avLst>
                  <a:gd name="adj1" fmla="val -29"/>
                </a:avLst>
              </a:prstGeom>
              <a:ln>
                <a:solidFill>
                  <a:srgbClr val="E17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 far, we calculate Surprise but about Entropy?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/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𝑺𝒖𝒑𝒓𝒊𝒔𝒆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𝑺𝒖𝒑𝒊𝒓𝒔𝒆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7E9BF-7EAF-0489-27B3-89C2A3E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" y="1306873"/>
                <a:ext cx="1156183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87" y="2669503"/>
                <a:ext cx="681830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046DFFB0-D9A7-56FB-D3B8-5ACD7068802C}"/>
              </a:ext>
            </a:extLst>
          </p:cNvPr>
          <p:cNvSpPr/>
          <p:nvPr/>
        </p:nvSpPr>
        <p:spPr>
          <a:xfrm>
            <a:off x="8675116" y="2052420"/>
            <a:ext cx="2429302" cy="627558"/>
          </a:xfrm>
          <a:prstGeom prst="borderCallout2">
            <a:avLst>
              <a:gd name="adj1" fmla="val 18750"/>
              <a:gd name="adj2" fmla="val -8333"/>
              <a:gd name="adj3" fmla="val 19337"/>
              <a:gd name="adj4" fmla="val -16667"/>
              <a:gd name="adj5" fmla="val 130777"/>
              <a:gd name="adj6" fmla="val -27873"/>
            </a:avLst>
          </a:prstGeo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amount of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Surprise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per coin toss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7C3DDE-977F-BAA1-6EF3-B843B7CDB5C9}"/>
              </a:ext>
            </a:extLst>
          </p:cNvPr>
          <p:cNvSpPr/>
          <p:nvPr/>
        </p:nvSpPr>
        <p:spPr>
          <a:xfrm>
            <a:off x="1970095" y="4031024"/>
            <a:ext cx="8841068" cy="1280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216000" rtlCol="1" anchor="ctr" anchorCtr="0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Entropy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The average Surprise expected on every event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91083"/>
            <a:ext cx="11580313" cy="5871920"/>
          </a:xfrm>
          <a:noFill/>
          <a:ln>
            <a:solidFill>
              <a:srgbClr val="E177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EC43F-1000-F87C-886E-3D49DD5F99E7}"/>
              </a:ext>
            </a:extLst>
          </p:cNvPr>
          <p:cNvSpPr txBox="1"/>
          <p:nvPr/>
        </p:nvSpPr>
        <p:spPr>
          <a:xfrm>
            <a:off x="260706" y="791083"/>
            <a:ext cx="9739284" cy="40011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formal equation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/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𝑆𝑢𝑝𝑟𝑖𝑠𝑒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EC2B-4A69-003F-EF70-99520CFE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33" y="1522421"/>
                <a:ext cx="5532581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6B817-6D50-E5C3-EB62-73E2E5CA87EF}"/>
              </a:ext>
            </a:extLst>
          </p:cNvPr>
          <p:cNvGrpSpPr/>
          <p:nvPr/>
        </p:nvGrpSpPr>
        <p:grpSpPr>
          <a:xfrm>
            <a:off x="5130348" y="1568069"/>
            <a:ext cx="2336197" cy="568649"/>
            <a:chOff x="5130348" y="1568069"/>
            <a:chExt cx="2336197" cy="568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D362C4-3DD1-5BCF-ABD1-E131DF4DBD43}"/>
                </a:ext>
              </a:extLst>
            </p:cNvPr>
            <p:cNvGrpSpPr/>
            <p:nvPr/>
          </p:nvGrpSpPr>
          <p:grpSpPr>
            <a:xfrm>
              <a:off x="5130348" y="1601426"/>
              <a:ext cx="364233" cy="237670"/>
              <a:chOff x="1959565" y="2507032"/>
              <a:chExt cx="364233" cy="23767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9D30BC9-7CE0-90A9-018E-6D0FADBA5C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5D2EBE4-2180-0CCC-C955-C00F0E766DFA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7AFD4-FFE2-8B99-6F7C-6F4A5707A7F4}"/>
                </a:ext>
              </a:extLst>
            </p:cNvPr>
            <p:cNvGrpSpPr/>
            <p:nvPr/>
          </p:nvGrpSpPr>
          <p:grpSpPr>
            <a:xfrm>
              <a:off x="6096000" y="1899048"/>
              <a:ext cx="364233" cy="237670"/>
              <a:chOff x="1959565" y="2507032"/>
              <a:chExt cx="364233" cy="23767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509F6A-071C-4E70-7F33-CDDF56F290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076277-5BF0-6C2A-D914-9E9151276B17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E9516D-0E31-9EB4-A217-A49146BA8318}"/>
                </a:ext>
              </a:extLst>
            </p:cNvPr>
            <p:cNvGrpSpPr/>
            <p:nvPr/>
          </p:nvGrpSpPr>
          <p:grpSpPr>
            <a:xfrm>
              <a:off x="7102312" y="1568069"/>
              <a:ext cx="364233" cy="237670"/>
              <a:chOff x="1959565" y="2507032"/>
              <a:chExt cx="364233" cy="23767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F82EF0-615D-851E-1571-7AAEDC3B1F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">
                <a:off x="1959565" y="2587310"/>
                <a:ext cx="364233" cy="9284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A8AF30-AFAC-BD3D-D3C5-450069F988E3}"/>
                  </a:ext>
                </a:extLst>
              </p:cNvPr>
              <p:cNvCxnSpPr>
                <a:cxnSpLocks/>
              </p:cNvCxnSpPr>
              <p:nvPr/>
            </p:nvCxnSpPr>
            <p:spPr>
              <a:xfrm rot="21120000" flipH="1">
                <a:off x="2006120" y="2507032"/>
                <a:ext cx="273424" cy="23767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4F555E4-ED1B-96E3-A3D5-A92F67342CAB}"/>
              </a:ext>
            </a:extLst>
          </p:cNvPr>
          <p:cNvSpPr/>
          <p:nvPr/>
        </p:nvSpPr>
        <p:spPr>
          <a:xfrm>
            <a:off x="5522021" y="2270934"/>
            <a:ext cx="302604" cy="421839"/>
          </a:xfrm>
          <a:prstGeom prst="downArrow">
            <a:avLst/>
          </a:prstGeom>
          <a:noFill/>
          <a:ln>
            <a:solidFill>
              <a:srgbClr val="E1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B1C77-1EB0-C33C-60B9-6B2393594840}"/>
              </a:ext>
            </a:extLst>
          </p:cNvPr>
          <p:cNvGrpSpPr/>
          <p:nvPr/>
        </p:nvGrpSpPr>
        <p:grpSpPr>
          <a:xfrm>
            <a:off x="2907033" y="2336365"/>
            <a:ext cx="8749258" cy="886624"/>
            <a:chOff x="2907033" y="2336365"/>
            <a:chExt cx="8749258" cy="886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/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𝑆𝑢𝑝𝑟𝑖𝑠𝑒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E78C0B-95AF-5550-5ACD-3B40A9B4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2853657"/>
                  <a:ext cx="419405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/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𝑒𝑎𝑑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𝑡𝑎𝑖𝑙</m:t>
                            </m:r>
                          </m:e>
                        </m:d>
                      </m:oMath>
                    </m:oMathPara>
                  </a14:m>
                  <a:endParaRPr lang="en-US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llout: Bent Line 27">
                  <a:extLst>
                    <a:ext uri="{FF2B5EF4-FFF2-40B4-BE49-F238E27FC236}">
                      <a16:creationId xmlns:a16="http://schemas.microsoft.com/office/drawing/2014/main" id="{668EDDBD-DBB0-56F7-9187-5F7F7EBC7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2336365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DB8F42-4671-B496-CD4D-8EE5DF6AB446}"/>
              </a:ext>
            </a:extLst>
          </p:cNvPr>
          <p:cNvGrpSpPr/>
          <p:nvPr/>
        </p:nvGrpSpPr>
        <p:grpSpPr>
          <a:xfrm>
            <a:off x="2907033" y="3526848"/>
            <a:ext cx="6116894" cy="1060320"/>
            <a:chOff x="2907033" y="3360595"/>
            <a:chExt cx="6116894" cy="1060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/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E17700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A00EF9-50F4-4BF8-3688-E2B0818C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33" y="3360595"/>
                  <a:ext cx="6116894" cy="780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61FFFF-DE13-B08B-FDFD-B91AB0631646}"/>
                </a:ext>
              </a:extLst>
            </p:cNvPr>
            <p:cNvGrpSpPr/>
            <p:nvPr/>
          </p:nvGrpSpPr>
          <p:grpSpPr>
            <a:xfrm>
              <a:off x="3746443" y="4019470"/>
              <a:ext cx="2211011" cy="401445"/>
              <a:chOff x="3897745" y="4124373"/>
              <a:chExt cx="447852" cy="40144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52246C-8BE8-D3E3-3BE0-0C2751F2D21B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8E9DDA-0FC1-40AF-B476-F0D7912AF0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691F78-6359-D2D2-9792-40DB251189BA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rgbClr val="E177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D9F3E-3A7C-873A-24AC-0D2F4BED092E}"/>
                </a:ext>
              </a:extLst>
            </p:cNvPr>
            <p:cNvGrpSpPr/>
            <p:nvPr/>
          </p:nvGrpSpPr>
          <p:grpSpPr>
            <a:xfrm>
              <a:off x="4416515" y="3896828"/>
              <a:ext cx="2211011" cy="401445"/>
              <a:chOff x="3897745" y="4124373"/>
              <a:chExt cx="447852" cy="40144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1A48509-9345-454E-E526-F2A3BEF1F3AE}"/>
                  </a:ext>
                </a:extLst>
              </p:cNvPr>
              <p:cNvCxnSpPr/>
              <p:nvPr/>
            </p:nvCxnSpPr>
            <p:spPr>
              <a:xfrm>
                <a:off x="3897745" y="4131957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84DF7D-69A0-CCF3-4B61-994FEBFA7C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1393" y="4525818"/>
                <a:ext cx="442426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585793-7043-BA84-2BD6-E3608018BDE2}"/>
                  </a:ext>
                </a:extLst>
              </p:cNvPr>
              <p:cNvCxnSpPr/>
              <p:nvPr/>
            </p:nvCxnSpPr>
            <p:spPr>
              <a:xfrm>
                <a:off x="4345597" y="4124373"/>
                <a:ext cx="0" cy="393861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A032E6-FC9E-BCDA-BA22-3561CA235008}"/>
              </a:ext>
            </a:extLst>
          </p:cNvPr>
          <p:cNvGrpSpPr/>
          <p:nvPr/>
        </p:nvGrpSpPr>
        <p:grpSpPr>
          <a:xfrm>
            <a:off x="2938473" y="4387875"/>
            <a:ext cx="8717818" cy="1712556"/>
            <a:chOff x="2938473" y="4258571"/>
            <a:chExt cx="8717818" cy="1712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/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noFill/>
              </p:spPr>
              <p:txBody>
                <a:bodyPr wrap="square" rtlCol="1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oMath>
                    </m:oMathPara>
                  </a14:m>
                  <a:endParaRPr lang="en-US" sz="2800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5D30D1-572B-947E-EDFB-B572A8C6A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473" y="4835431"/>
                  <a:ext cx="5501141" cy="11356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/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noFill/>
                <a:ln>
                  <a:solidFill>
                    <a:srgbClr val="E177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𝑎𝑛𝑜𝑛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𝑠𝑡𝑎𝑡𝑎𝑛𝑑𝑎𝑟𝑡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𝑒𝑞𝑢𝑎𝑡𝑖𝑜𝑛</m:t>
                        </m:r>
                      </m:oMath>
                    </m:oMathPara>
                  </a14:m>
                  <a:endParaRPr lang="en-US" b="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allout: Bent Line 45">
                  <a:extLst>
                    <a:ext uri="{FF2B5EF4-FFF2-40B4-BE49-F238E27FC236}">
                      <a16:creationId xmlns:a16="http://schemas.microsoft.com/office/drawing/2014/main" id="{5581EE59-32DF-33A3-E6FB-75633D456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24" y="4258571"/>
                  <a:ext cx="3978567" cy="594273"/>
                </a:xfrm>
                <a:prstGeom prst="borderCallout2">
                  <a:avLst>
                    <a:gd name="adj1" fmla="val 24800"/>
                    <a:gd name="adj2" fmla="val -208"/>
                    <a:gd name="adj3" fmla="val 24379"/>
                    <a:gd name="adj4" fmla="val -5059"/>
                    <a:gd name="adj5" fmla="val 117470"/>
                    <a:gd name="adj6" fmla="val -1662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E17700"/>
                  </a:solidFill>
                  <a:tailEnd type="triangle"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38A916-66EC-539C-AC69-EA5DEF962599}"/>
              </a:ext>
            </a:extLst>
          </p:cNvPr>
          <p:cNvSpPr/>
          <p:nvPr/>
        </p:nvSpPr>
        <p:spPr>
          <a:xfrm>
            <a:off x="2781994" y="4813069"/>
            <a:ext cx="5629912" cy="134788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43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F847D-6071-CB33-8CE8-5F00F31B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6" y="1066470"/>
            <a:ext cx="1716560" cy="153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D3DA3-B5A5-3165-3D9B-6E0DF633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978325"/>
            <a:ext cx="1726758" cy="154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F8696-7A9D-5E55-2FB3-5F8F6C22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" y="4851088"/>
            <a:ext cx="1743318" cy="153373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0669CD-4565-7299-EF9D-40C2FEFB118D}"/>
              </a:ext>
            </a:extLst>
          </p:cNvPr>
          <p:cNvSpPr/>
          <p:nvPr/>
        </p:nvSpPr>
        <p:spPr>
          <a:xfrm>
            <a:off x="7389091" y="1073017"/>
            <a:ext cx="4560678" cy="1530301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chickens (</a:t>
            </a:r>
            <a:r>
              <a:rPr lang="en-US" sz="2000" dirty="0">
                <a:solidFill>
                  <a:srgbClr val="E17700"/>
                </a:solidFill>
              </a:rPr>
              <a:t>0.22</a:t>
            </a:r>
            <a:r>
              <a:rPr lang="en-US" sz="2000" dirty="0">
                <a:solidFill>
                  <a:schemeClr val="tx1"/>
                </a:solidFill>
              </a:rPr>
              <a:t>) then </a:t>
            </a:r>
            <a:r>
              <a:rPr lang="en-US" sz="2000" dirty="0">
                <a:solidFill>
                  <a:srgbClr val="0070C0"/>
                </a:solidFill>
              </a:rPr>
              <a:t>blue </a:t>
            </a:r>
            <a:r>
              <a:rPr lang="en-US" sz="2000" dirty="0">
                <a:solidFill>
                  <a:schemeClr val="tx1"/>
                </a:solidFill>
              </a:rPr>
              <a:t>chickens (</a:t>
            </a:r>
            <a:r>
              <a:rPr lang="en-US" sz="2000" dirty="0">
                <a:solidFill>
                  <a:srgbClr val="0077C8"/>
                </a:solidFill>
              </a:rPr>
              <a:t>2.81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/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Let's calculate the entropy of chickens.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8D893-EE7C-C8C5-74E1-3B83AA47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543435"/>
                <a:ext cx="6871855" cy="528606"/>
              </a:xfrm>
              <a:prstGeom prst="rect">
                <a:avLst/>
              </a:prstGeom>
              <a:blipFill>
                <a:blip r:embed="rId5"/>
                <a:stretch>
                  <a:fillRect t="-68966" b="-1137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/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1/7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dirty="0"/>
                  <a:t>) = 0.59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84481-8659-5A18-AC53-1F9AB31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1519908"/>
                <a:ext cx="4696578" cy="518860"/>
              </a:xfrm>
              <a:prstGeom prst="rect">
                <a:avLst/>
              </a:prstGeom>
              <a:blipFill>
                <a:blip r:embed="rId6"/>
                <a:stretch>
                  <a:fillRect l="-1038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/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0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:r>
                  <a:rPr lang="en-US" i="1" dirty="0">
                    <a:solidFill>
                      <a:srgbClr val="0077C8"/>
                    </a:solidFill>
                  </a:rPr>
                  <a:t>10/11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) = 0.44 </a:t>
                </a:r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749901-8658-9AEE-DD21-9F622E6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3507520"/>
                <a:ext cx="5209804" cy="518860"/>
              </a:xfrm>
              <a:prstGeom prst="rect">
                <a:avLst/>
              </a:prstGeom>
              <a:blipFill>
                <a:blip r:embed="rId7"/>
                <a:stretch>
                  <a:fillRect l="-936" r="-1053" b="-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63C30-096E-40E0-DE8A-F6AB9CEC1078}"/>
              </a:ext>
            </a:extLst>
          </p:cNvPr>
          <p:cNvSpPr/>
          <p:nvPr/>
        </p:nvSpPr>
        <p:spPr>
          <a:xfrm>
            <a:off x="7389091" y="2819359"/>
            <a:ext cx="4560678" cy="1948605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surprise of picking up an orange chickens is relatively high (</a:t>
            </a:r>
            <a:r>
              <a:rPr lang="en-US" sz="2000" dirty="0">
                <a:solidFill>
                  <a:srgbClr val="E17700"/>
                </a:solidFill>
              </a:rPr>
              <a:t>3.46</a:t>
            </a:r>
            <a:r>
              <a:rPr lang="en-US" sz="2000" dirty="0">
                <a:solidFill>
                  <a:schemeClr val="tx1"/>
                </a:solidFill>
              </a:rPr>
              <a:t>) but the probability of it happened is so low (</a:t>
            </a:r>
            <a:r>
              <a:rPr lang="en-US" sz="2000" dirty="0">
                <a:solidFill>
                  <a:srgbClr val="E17700"/>
                </a:solidFill>
              </a:rPr>
              <a:t>0.09</a:t>
            </a:r>
            <a:r>
              <a:rPr lang="en-US" sz="2000" dirty="0">
                <a:solidFill>
                  <a:schemeClr val="tx1"/>
                </a:solidFill>
              </a:rPr>
              <a:t>) The total Entropy, 0.59, is much closer to the </a:t>
            </a:r>
            <a:r>
              <a:rPr lang="en-US" sz="2000" b="1" dirty="0">
                <a:solidFill>
                  <a:schemeClr val="tx1"/>
                </a:solidFill>
              </a:rPr>
              <a:t>Surprise</a:t>
            </a:r>
            <a:r>
              <a:rPr lang="en-US" sz="2000" dirty="0">
                <a:solidFill>
                  <a:schemeClr val="tx1"/>
                </a:solidFill>
              </a:rPr>
              <a:t> associated with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(0.14)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716D47-283C-0CB2-BC6C-04020A327265}"/>
              </a:ext>
            </a:extLst>
          </p:cNvPr>
          <p:cNvGrpSpPr/>
          <p:nvPr/>
        </p:nvGrpSpPr>
        <p:grpSpPr>
          <a:xfrm>
            <a:off x="3193901" y="3131998"/>
            <a:ext cx="3517176" cy="367603"/>
            <a:chOff x="3193901" y="3131998"/>
            <a:chExt cx="3517176" cy="367603"/>
          </a:xfrm>
        </p:grpSpPr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05E80965-389C-FCE0-0891-6B9B8E08A602}"/>
                </a:ext>
              </a:extLst>
            </p:cNvPr>
            <p:cNvSpPr/>
            <p:nvPr/>
          </p:nvSpPr>
          <p:spPr>
            <a:xfrm>
              <a:off x="3193901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0.09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46D93B4E-EFD7-36B8-0905-095F57A744F1}"/>
                </a:ext>
              </a:extLst>
            </p:cNvPr>
            <p:cNvSpPr/>
            <p:nvPr/>
          </p:nvSpPr>
          <p:spPr>
            <a:xfrm>
              <a:off x="5185994" y="3134170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0.91</a:t>
              </a:r>
              <a:endParaRPr lang="he-IL" dirty="0">
                <a:solidFill>
                  <a:srgbClr val="0077C8"/>
                </a:solidFill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009755D7-E24E-B431-8F31-E3C117E4282E}"/>
                </a:ext>
              </a:extLst>
            </p:cNvPr>
            <p:cNvSpPr/>
            <p:nvPr/>
          </p:nvSpPr>
          <p:spPr>
            <a:xfrm>
              <a:off x="4101533" y="3131999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7776"/>
                <a:gd name="adj6" fmla="val -17993"/>
              </a:avLst>
            </a:prstGeom>
            <a:noFill/>
            <a:ln>
              <a:solidFill>
                <a:srgbClr val="E177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E17700"/>
                  </a:solidFill>
                </a:rPr>
                <a:t>3.46</a:t>
              </a:r>
              <a:endParaRPr lang="he-IL" dirty="0">
                <a:solidFill>
                  <a:srgbClr val="E17700"/>
                </a:solidFill>
              </a:endParaRP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7DB579BB-E9EC-DE30-7072-75AEC70D1D94}"/>
                </a:ext>
              </a:extLst>
            </p:cNvPr>
            <p:cNvSpPr/>
            <p:nvPr/>
          </p:nvSpPr>
          <p:spPr>
            <a:xfrm>
              <a:off x="6099056" y="3131998"/>
              <a:ext cx="612021" cy="36543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2611"/>
                <a:gd name="adj6" fmla="val -16484"/>
              </a:avLst>
            </a:prstGeom>
            <a:noFill/>
            <a:ln>
              <a:solidFill>
                <a:srgbClr val="0077C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800" dirty="0">
                  <a:solidFill>
                    <a:srgbClr val="0077C8"/>
                  </a:solidFill>
                </a:rPr>
                <a:t>0.14</a:t>
              </a:r>
              <a:endParaRPr lang="he-IL" dirty="0">
                <a:solidFill>
                  <a:srgbClr val="0077C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/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E(A)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E177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E17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F4886F-8030-FCC3-5080-4799966F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87" y="5358527"/>
                <a:ext cx="5209804" cy="369332"/>
              </a:xfrm>
              <a:prstGeom prst="rect">
                <a:avLst/>
              </a:prstGeom>
              <a:blipFill>
                <a:blip r:embed="rId8"/>
                <a:stretch>
                  <a:fillRect l="-936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D93E28-E3DF-8E00-97BE-D8B6BADB81CD}"/>
              </a:ext>
            </a:extLst>
          </p:cNvPr>
          <p:cNvSpPr/>
          <p:nvPr/>
        </p:nvSpPr>
        <p:spPr>
          <a:xfrm>
            <a:off x="5798015" y="4973150"/>
            <a:ext cx="6151754" cy="1411677"/>
          </a:xfrm>
          <a:prstGeom prst="round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We always get the same relatively moderate surprise every time we pick up a chicken. It never outweighed by a smaller value for surprise like in area A or B.</a:t>
            </a:r>
          </a:p>
        </p:txBody>
      </p:sp>
    </p:spTree>
    <p:extLst>
      <p:ext uri="{BB962C8B-B14F-4D97-AF65-F5344CB8AC3E}">
        <p14:creationId xmlns:p14="http://schemas.microsoft.com/office/powerpoint/2010/main" val="5477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- Surprise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1FAB9-1984-FD33-F393-E41403D53288}"/>
              </a:ext>
            </a:extLst>
          </p:cNvPr>
          <p:cNvSpPr/>
          <p:nvPr/>
        </p:nvSpPr>
        <p:spPr>
          <a:xfrm>
            <a:off x="303308" y="702556"/>
            <a:ext cx="11478715" cy="5725663"/>
          </a:xfrm>
          <a:prstGeom prst="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86432-B30C-2D7B-7937-8BBE8E9A19EE}"/>
              </a:ext>
            </a:extLst>
          </p:cNvPr>
          <p:cNvSpPr txBox="1"/>
          <p:nvPr/>
        </p:nvSpPr>
        <p:spPr>
          <a:xfrm>
            <a:off x="2784761" y="876895"/>
            <a:ext cx="6114474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 result, we can use </a:t>
            </a:r>
            <a:r>
              <a:rPr lang="en-US" sz="2800" b="1" dirty="0">
                <a:solidFill>
                  <a:schemeClr val="tx1"/>
                </a:solidFill>
              </a:rPr>
              <a:t>Entropy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b="1" dirty="0">
                <a:solidFill>
                  <a:schemeClr val="tx1"/>
                </a:solidFill>
              </a:rPr>
              <a:t>quantity the similarity or difference</a:t>
            </a:r>
            <a:r>
              <a:rPr lang="en-US" sz="2800" dirty="0">
                <a:solidFill>
                  <a:schemeClr val="tx1"/>
                </a:solidFill>
              </a:rPr>
              <a:t> in the number of </a:t>
            </a:r>
            <a:r>
              <a:rPr lang="en-US" sz="2800" dirty="0">
                <a:solidFill>
                  <a:srgbClr val="E17700"/>
                </a:solidFill>
              </a:rPr>
              <a:t>orange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77C8"/>
                </a:solidFill>
              </a:rPr>
              <a:t>blue</a:t>
            </a:r>
            <a:r>
              <a:rPr lang="en-US" sz="2800" dirty="0">
                <a:solidFill>
                  <a:schemeClr val="tx1"/>
                </a:solidFill>
              </a:rPr>
              <a:t> chickens in each area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177B-0A5E-E6B8-BC90-A898DFBB26C5}"/>
              </a:ext>
            </a:extLst>
          </p:cNvPr>
          <p:cNvGrpSpPr/>
          <p:nvPr/>
        </p:nvGrpSpPr>
        <p:grpSpPr>
          <a:xfrm>
            <a:off x="1041401" y="4027053"/>
            <a:ext cx="1716560" cy="1970919"/>
            <a:chOff x="1041401" y="4027053"/>
            <a:chExt cx="1716560" cy="1970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2203F-B3E2-3B98-7574-42D9C2D5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1" y="4461124"/>
              <a:ext cx="1716560" cy="1536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8ED221-E940-F85B-884E-11929A169655}"/>
                </a:ext>
              </a:extLst>
            </p:cNvPr>
            <p:cNvSpPr txBox="1"/>
            <p:nvPr/>
          </p:nvSpPr>
          <p:spPr>
            <a:xfrm>
              <a:off x="1579418" y="402705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0.59</a:t>
              </a:r>
              <a:endParaRPr lang="he-I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25A3C-4133-FB06-2C22-04153AF4D7D7}"/>
              </a:ext>
            </a:extLst>
          </p:cNvPr>
          <p:cNvGrpSpPr/>
          <p:nvPr/>
        </p:nvGrpSpPr>
        <p:grpSpPr>
          <a:xfrm>
            <a:off x="4907732" y="4069673"/>
            <a:ext cx="1726758" cy="1937430"/>
            <a:chOff x="5219242" y="4069673"/>
            <a:chExt cx="1726758" cy="19374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75CB3F-83A4-8A7E-6CBB-A9F818CA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242" y="4461124"/>
              <a:ext cx="1726758" cy="15459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AFDBA2-21EC-C1D2-AF1B-5D4650E7A4A1}"/>
                </a:ext>
              </a:extLst>
            </p:cNvPr>
            <p:cNvSpPr txBox="1"/>
            <p:nvPr/>
          </p:nvSpPr>
          <p:spPr>
            <a:xfrm>
              <a:off x="5791200" y="4069673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0.44</a:t>
              </a:r>
              <a:endParaRPr lang="he-I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64EF7-166B-90BA-C6A7-E1948606705E}"/>
              </a:ext>
            </a:extLst>
          </p:cNvPr>
          <p:cNvGrpSpPr/>
          <p:nvPr/>
        </p:nvGrpSpPr>
        <p:grpSpPr>
          <a:xfrm>
            <a:off x="8739032" y="4041965"/>
            <a:ext cx="1743318" cy="1988381"/>
            <a:chOff x="9407281" y="4211719"/>
            <a:chExt cx="1743318" cy="1988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981AEF-4394-A051-7A47-A3BCF08A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281" y="4666361"/>
              <a:ext cx="1743318" cy="1533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1156CC-1E8D-E283-45CE-8DA333A68C43}"/>
                </a:ext>
              </a:extLst>
            </p:cNvPr>
            <p:cNvSpPr txBox="1"/>
            <p:nvPr/>
          </p:nvSpPr>
          <p:spPr>
            <a:xfrm>
              <a:off x="10002982" y="4211719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4D6C31-EB2E-AEC7-DAF1-2BD7CA0A4979}"/>
              </a:ext>
            </a:extLst>
          </p:cNvPr>
          <p:cNvSpPr txBox="1"/>
          <p:nvPr/>
        </p:nvSpPr>
        <p:spPr>
          <a:xfrm>
            <a:off x="8245885" y="3103723"/>
            <a:ext cx="2787295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Entropy is highest when we have same number of both types of 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D86FD-7204-4BF0-D68D-4505784D577A}"/>
              </a:ext>
            </a:extLst>
          </p:cNvPr>
          <p:cNvSpPr txBox="1"/>
          <p:nvPr/>
        </p:nvSpPr>
        <p:spPr>
          <a:xfrm>
            <a:off x="1233056" y="3077199"/>
            <a:ext cx="5952835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we </a:t>
            </a:r>
            <a:r>
              <a:rPr lang="en-US" sz="2000" b="1" dirty="0">
                <a:solidFill>
                  <a:schemeClr val="tx1"/>
                </a:solidFill>
              </a:rPr>
              <a:t>increate the difference</a:t>
            </a:r>
            <a:r>
              <a:rPr lang="en-US" sz="2000" dirty="0">
                <a:solidFill>
                  <a:schemeClr val="tx1"/>
                </a:solidFill>
              </a:rPr>
              <a:t> in the number of </a:t>
            </a:r>
            <a:r>
              <a:rPr lang="en-US" sz="2000" dirty="0">
                <a:solidFill>
                  <a:srgbClr val="E17700"/>
                </a:solidFill>
              </a:rPr>
              <a:t>orange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0077C8"/>
                </a:solidFill>
              </a:rPr>
              <a:t>blue</a:t>
            </a:r>
            <a:r>
              <a:rPr lang="en-US" sz="2000" dirty="0">
                <a:solidFill>
                  <a:schemeClr val="tx1"/>
                </a:solidFill>
              </a:rPr>
              <a:t> chickens we lowe</a:t>
            </a:r>
            <a:r>
              <a:rPr lang="en-US" sz="2000" dirty="0"/>
              <a:t>r the </a:t>
            </a:r>
            <a:r>
              <a:rPr lang="en-US" sz="2000" dirty="0">
                <a:solidFill>
                  <a:schemeClr val="tx1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32690058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12" y="47221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Cross-Entropy as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866642" cy="593244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E2529-24E6-F839-F2CD-ED3C74734CF5}"/>
              </a:ext>
            </a:extLst>
          </p:cNvPr>
          <p:cNvSpPr/>
          <p:nvPr/>
        </p:nvSpPr>
        <p:spPr>
          <a:xfrm>
            <a:off x="685577" y="1969558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800" baseline="-10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1496-F967-D525-6890-04F8E7445620}"/>
              </a:ext>
            </a:extLst>
          </p:cNvPr>
          <p:cNvSpPr txBox="1"/>
          <p:nvPr/>
        </p:nvSpPr>
        <p:spPr>
          <a:xfrm>
            <a:off x="489527" y="794327"/>
            <a:ext cx="834043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Suppose we build a classifier that predicts samples in three classes: </a:t>
            </a:r>
            <a:r>
              <a:rPr lang="en-US" b="0" i="0" dirty="0">
                <a:solidFill>
                  <a:srgbClr val="0077C8"/>
                </a:solidFill>
                <a:effectLst/>
                <a:latin typeface="source-serif-pro"/>
              </a:rPr>
              <a:t>A, B, C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P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the true label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distribution 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(the training set)</a:t>
            </a:r>
          </a:p>
          <a:p>
            <a:r>
              <a:rPr lang="en-US" dirty="0">
                <a:solidFill>
                  <a:srgbClr val="0077C8"/>
                </a:solidFill>
                <a:latin typeface="source-serif-pro"/>
              </a:rPr>
              <a:t>Q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–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predicted label distribution</a:t>
            </a:r>
            <a:endParaRPr lang="he-I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BADCB-032F-16CF-0617-54B6CA80A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49371"/>
              </p:ext>
            </p:extLst>
          </p:nvPr>
        </p:nvGraphicFramePr>
        <p:xfrm>
          <a:off x="494140" y="2161006"/>
          <a:ext cx="10741896" cy="1112520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685474">
                  <a:extLst>
                    <a:ext uri="{9D8B030D-6E8A-4147-A177-3AD203B41FA5}">
                      <a16:colId xmlns:a16="http://schemas.microsoft.com/office/drawing/2014/main" val="4184853490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920344607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1345666866"/>
                    </a:ext>
                  </a:extLst>
                </a:gridCol>
                <a:gridCol w="2685474">
                  <a:extLst>
                    <a:ext uri="{9D8B030D-6E8A-4147-A177-3AD203B41FA5}">
                      <a16:colId xmlns:a16="http://schemas.microsoft.com/office/drawing/2014/main" val="336714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True label distribution P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label distribution Q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1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/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tIns="90000" bIns="72000" rtlCol="1" anchor="ctr" anchorCtr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A7B39-F978-6B1D-5DA7-2D02E371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615684"/>
                <a:ext cx="9984509" cy="535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C3677F-33EF-BA51-554E-46EE2313DF97}"/>
              </a:ext>
            </a:extLst>
          </p:cNvPr>
          <p:cNvSpPr txBox="1"/>
          <p:nvPr/>
        </p:nvSpPr>
        <p:spPr>
          <a:xfrm>
            <a:off x="416402" y="4493543"/>
            <a:ext cx="1014999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90000" bIns="72000" rtlCol="1" anchor="ctr" anchorCtr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spcAft>
                <a:spcPts val="600"/>
              </a:spcAft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i="0" dirty="0"/>
              <a:t>On the other hand, if our classifier is more confident and predicts probabilities as (0.05, 0.90, 0.05), we would get cross-entropy as 0.15, which is lower than the above example</a:t>
            </a:r>
            <a:endParaRPr lang="he-IL" i="0" dirty="0"/>
          </a:p>
        </p:txBody>
      </p:sp>
    </p:spTree>
    <p:extLst>
      <p:ext uri="{BB962C8B-B14F-4D97-AF65-F5344CB8AC3E}">
        <p14:creationId xmlns:p14="http://schemas.microsoft.com/office/powerpoint/2010/main" val="291369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194997"/>
            <a:ext cx="10862187" cy="53555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1" y="730555"/>
            <a:ext cx="11111569" cy="544640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A2F5D-5ADA-2E53-60E2-C2D30930ABC4}"/>
              </a:ext>
            </a:extLst>
          </p:cNvPr>
          <p:cNvSpPr/>
          <p:nvPr/>
        </p:nvSpPr>
        <p:spPr>
          <a:xfrm>
            <a:off x="685577" y="871891"/>
            <a:ext cx="7683998" cy="36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800" baseline="-100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86BB-E7F5-9E4A-3398-4695461CBBFC}"/>
              </a:ext>
            </a:extLst>
          </p:cNvPr>
          <p:cNvSpPr txBox="1"/>
          <p:nvPr/>
        </p:nvSpPr>
        <p:spPr>
          <a:xfrm>
            <a:off x="685577" y="6252288"/>
            <a:ext cx="1596150" cy="3719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Source of info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1E35F-E0BC-0390-0C52-44126C4E0FED}"/>
              </a:ext>
            </a:extLst>
          </p:cNvPr>
          <p:cNvSpPr/>
          <p:nvPr/>
        </p:nvSpPr>
        <p:spPr>
          <a:xfrm>
            <a:off x="685577" y="1501905"/>
            <a:ext cx="7683998" cy="182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200"/>
              </a:spcAft>
            </a:pPr>
            <a:r>
              <a:rPr lang="en-US" sz="2800" dirty="0">
                <a:hlinkClick r:id="rId2"/>
              </a:rPr>
              <a:t>Cross-Entropy for Dummies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>
                <a:hlinkClick r:id="rId3"/>
              </a:rPr>
              <a:t>Entropy from </a:t>
            </a:r>
            <a:r>
              <a:rPr lang="en-US" sz="2800" dirty="0" err="1">
                <a:hlinkClick r:id="rId3"/>
              </a:rPr>
              <a:t>QuastStat</a:t>
            </a:r>
            <a:endParaRPr lang="en-US" sz="2800" dirty="0"/>
          </a:p>
          <a:p>
            <a:endParaRPr lang="en-US" sz="2800" dirty="0"/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8687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88464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6" y="1944748"/>
            <a:ext cx="10862187" cy="236955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 Neural Network</a:t>
            </a:r>
            <a:b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MNIST Dataset</a:t>
            </a:r>
          </a:p>
        </p:txBody>
      </p:sp>
    </p:spTree>
    <p:extLst>
      <p:ext uri="{BB962C8B-B14F-4D97-AF65-F5344CB8AC3E}">
        <p14:creationId xmlns:p14="http://schemas.microsoft.com/office/powerpoint/2010/main" val="3093509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-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pPr lvl="1"/>
            <a:r>
              <a:rPr lang="en-US" dirty="0"/>
              <a:t>Using deep neural network to </a:t>
            </a:r>
            <a:r>
              <a:rPr lang="en-US"/>
              <a:t>classify MINST </a:t>
            </a:r>
            <a:r>
              <a:rPr lang="en-US" dirty="0"/>
              <a:t>dataset</a:t>
            </a:r>
          </a:p>
          <a:p>
            <a:pPr lvl="1"/>
            <a:r>
              <a:rPr lang="en-US" dirty="0"/>
              <a:t>Add non-linearity to increase model accuracy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logistic regression 1 layer (perceptron) of 784</a:t>
            </a:r>
            <a:r>
              <a:rPr lang="en-US" dirty="0">
                <a:sym typeface="Wingdings" panose="05000000000000000000" pitchFamily="2" charset="2"/>
              </a:rPr>
              <a:t>10 gain us ~85%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0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98102B-BA92-A7A5-14A7-0152F1C87528}"/>
              </a:ext>
            </a:extLst>
          </p:cNvPr>
          <p:cNvGrpSpPr/>
          <p:nvPr/>
        </p:nvGrpSpPr>
        <p:grpSpPr>
          <a:xfrm>
            <a:off x="515108" y="1172102"/>
            <a:ext cx="5557802" cy="5189143"/>
            <a:chOff x="515108" y="1172102"/>
            <a:chExt cx="5557802" cy="518914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633A95-08A1-1904-3069-159021030F92}"/>
                </a:ext>
              </a:extLst>
            </p:cNvPr>
            <p:cNvSpPr txBox="1"/>
            <p:nvPr/>
          </p:nvSpPr>
          <p:spPr>
            <a:xfrm>
              <a:off x="515108" y="1172102"/>
              <a:ext cx="5557802" cy="20159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Network topology, We will use 4 layers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 layer size of 784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baseline="30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st</a:t>
              </a: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 hidden layer size of 125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2nd hidden layer size of 65</a:t>
              </a:r>
            </a:p>
            <a:p>
              <a:pPr marL="342900" indent="-3429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000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Outputs layer size of 10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DBAD12F-7F24-C953-A94B-940DE9B7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108" y="3417609"/>
              <a:ext cx="4195996" cy="294363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F26B10-8FB8-8711-5618-216B585D2C97}"/>
              </a:ext>
            </a:extLst>
          </p:cNvPr>
          <p:cNvSpPr txBox="1"/>
          <p:nvPr/>
        </p:nvSpPr>
        <p:spPr>
          <a:xfrm>
            <a:off x="6181618" y="1172102"/>
            <a:ext cx="555780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Cost function –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CrossEntropyLoss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Optimizer -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Adam</a:t>
            </a:r>
            <a:endParaRPr lang="en-US" sz="2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Activation function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- </a:t>
            </a:r>
            <a:r>
              <a:rPr lang="en-US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1575BC-CE3F-4E85-CE84-BFB15963F126}"/>
              </a:ext>
            </a:extLst>
          </p:cNvPr>
          <p:cNvGrpSpPr/>
          <p:nvPr/>
        </p:nvGrpSpPr>
        <p:grpSpPr>
          <a:xfrm>
            <a:off x="6181618" y="2586310"/>
            <a:ext cx="5557802" cy="3589243"/>
            <a:chOff x="6200090" y="2945485"/>
            <a:chExt cx="5557802" cy="35892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CE13C2-5C36-C595-2DB2-B75908B0654C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71EB3F9-E527-5EEE-E934-CA025A38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031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61" y="239672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Classifier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34DE37-22C5-8B58-C407-C261901D07EA}"/>
              </a:ext>
            </a:extLst>
          </p:cNvPr>
          <p:cNvSpPr/>
          <p:nvPr/>
        </p:nvSpPr>
        <p:spPr>
          <a:xfrm>
            <a:off x="4751696" y="4452412"/>
            <a:ext cx="2279373" cy="131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1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criterion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CrossEntropyLoss</a:t>
            </a:r>
            <a:r>
              <a:rPr lang="en-US" sz="1600" dirty="0"/>
              <a:t>)</a:t>
            </a:r>
            <a:endParaRPr lang="he-IL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9A5BE-2BE6-1170-4558-F105170CEA70}"/>
              </a:ext>
            </a:extLst>
          </p:cNvPr>
          <p:cNvSpPr txBox="1"/>
          <p:nvPr/>
        </p:nvSpPr>
        <p:spPr>
          <a:xfrm>
            <a:off x="7312448" y="4700197"/>
            <a:ext cx="8335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loss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CF1E3-3AC1-0CFF-CB47-AF7E2D967DE7}"/>
              </a:ext>
            </a:extLst>
          </p:cNvPr>
          <p:cNvCxnSpPr>
            <a:cxnSpLocks/>
          </p:cNvCxnSpPr>
          <p:nvPr/>
        </p:nvCxnSpPr>
        <p:spPr>
          <a:xfrm>
            <a:off x="6415082" y="3254017"/>
            <a:ext cx="0" cy="12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B8B7EA-C999-6A64-55E9-BAA2D4485C9C}"/>
              </a:ext>
            </a:extLst>
          </p:cNvPr>
          <p:cNvSpPr txBox="1"/>
          <p:nvPr/>
        </p:nvSpPr>
        <p:spPr>
          <a:xfrm>
            <a:off x="5822237" y="3959240"/>
            <a:ext cx="117994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outputs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00D66-312B-DDE4-9F03-9EC986218287}"/>
              </a:ext>
            </a:extLst>
          </p:cNvPr>
          <p:cNvGrpSpPr/>
          <p:nvPr/>
        </p:nvGrpSpPr>
        <p:grpSpPr>
          <a:xfrm>
            <a:off x="383042" y="1458570"/>
            <a:ext cx="3208747" cy="3940860"/>
            <a:chOff x="358500" y="1319847"/>
            <a:chExt cx="3208747" cy="198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CC12DD-EB96-6633-0A6C-91433D785963}"/>
                </a:ext>
              </a:extLst>
            </p:cNvPr>
            <p:cNvSpPr/>
            <p:nvPr/>
          </p:nvSpPr>
          <p:spPr>
            <a:xfrm>
              <a:off x="358500" y="1319847"/>
              <a:ext cx="1786908" cy="1985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Data loader</a:t>
              </a:r>
              <a:endParaRPr lang="he-IL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D5C1CAC-E074-F0C1-1E37-5A6330E60958}"/>
                </a:ext>
              </a:extLst>
            </p:cNvPr>
            <p:cNvGrpSpPr/>
            <p:nvPr/>
          </p:nvGrpSpPr>
          <p:grpSpPr>
            <a:xfrm>
              <a:off x="2093857" y="1558369"/>
              <a:ext cx="1413081" cy="224674"/>
              <a:chOff x="2093857" y="1558369"/>
              <a:chExt cx="1413081" cy="22467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03AA8AE-D433-5ED0-C054-286A36146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857" y="177957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6ADE02-6EB0-CF7D-E8BD-33C3A62B06D7}"/>
                  </a:ext>
                </a:extLst>
              </p:cNvPr>
              <p:cNvSpPr txBox="1"/>
              <p:nvPr/>
            </p:nvSpPr>
            <p:spPr>
              <a:xfrm>
                <a:off x="2391387" y="1558369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image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F36AD0-C4D0-1A3C-053C-48EDCE4B682A}"/>
                </a:ext>
              </a:extLst>
            </p:cNvPr>
            <p:cNvGrpSpPr/>
            <p:nvPr/>
          </p:nvGrpSpPr>
          <p:grpSpPr>
            <a:xfrm>
              <a:off x="2154166" y="2370292"/>
              <a:ext cx="1413081" cy="231761"/>
              <a:chOff x="2202126" y="2379692"/>
              <a:chExt cx="1413081" cy="23176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31C98-3996-1351-39ED-9EC600DEF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126" y="2607981"/>
                <a:ext cx="1413081" cy="34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12361C-DD43-8528-6F40-CFAA0D2511C0}"/>
                  </a:ext>
                </a:extLst>
              </p:cNvPr>
              <p:cNvSpPr txBox="1"/>
              <p:nvPr/>
            </p:nvSpPr>
            <p:spPr>
              <a:xfrm>
                <a:off x="2439347" y="2379692"/>
                <a:ext cx="938639" cy="186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CDCAA"/>
                    </a:solidFill>
                    <a:latin typeface="Consolas" panose="020B0609020204030204" pitchFamily="49" charset="0"/>
                  </a:rPr>
                  <a:t>label</a:t>
                </a:r>
                <a:endPara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4BC737-76EE-2EC1-FE31-F22A3723DDB9}"/>
              </a:ext>
            </a:extLst>
          </p:cNvPr>
          <p:cNvGrpSpPr/>
          <p:nvPr/>
        </p:nvGrpSpPr>
        <p:grpSpPr>
          <a:xfrm>
            <a:off x="3912156" y="1299177"/>
            <a:ext cx="3118915" cy="1945103"/>
            <a:chOff x="4493365" y="817581"/>
            <a:chExt cx="3118915" cy="19451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7EBAF2A-1092-D15C-9B3D-A6B9276792C7}"/>
                </a:ext>
              </a:extLst>
            </p:cNvPr>
            <p:cNvSpPr/>
            <p:nvPr/>
          </p:nvSpPr>
          <p:spPr>
            <a:xfrm>
              <a:off x="5264988" y="817581"/>
              <a:ext cx="2347292" cy="19451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 anchorCtr="0"/>
            <a:lstStyle/>
            <a:p>
              <a:pPr algn="ctr"/>
              <a:r>
                <a:rPr lang="en-US" dirty="0"/>
                <a:t>Model</a:t>
              </a:r>
              <a:endParaRPr lang="he-IL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4A7B2-6F25-8CF6-67EA-97D5BB8DFB5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365" y="1869912"/>
              <a:ext cx="1477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FD24AA-A51B-A12A-AA33-748479990B1E}"/>
                </a:ext>
              </a:extLst>
            </p:cNvPr>
            <p:cNvSpPr txBox="1"/>
            <p:nvPr/>
          </p:nvSpPr>
          <p:spPr>
            <a:xfrm>
              <a:off x="4493365" y="1153827"/>
              <a:ext cx="1249095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inputs</a:t>
              </a:r>
            </a:p>
            <a:p>
              <a:pPr algn="ctr"/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(images)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53D401-B20B-3DCF-B1F2-74919F320BB6}"/>
              </a:ext>
            </a:extLst>
          </p:cNvPr>
          <p:cNvGrpSpPr/>
          <p:nvPr/>
        </p:nvGrpSpPr>
        <p:grpSpPr>
          <a:xfrm>
            <a:off x="4204402" y="3965168"/>
            <a:ext cx="1108283" cy="500603"/>
            <a:chOff x="5255570" y="3145823"/>
            <a:chExt cx="1108283" cy="7042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3BD3DC-45B1-9BE7-CEB4-379218358A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5570" y="3155871"/>
              <a:ext cx="110828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709CA4-1D8F-2F89-9F97-D67456B696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94" y="3145823"/>
              <a:ext cx="0" cy="70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B7CCFA-CA08-AA4C-BEBC-AA59DBBD15B8}"/>
              </a:ext>
            </a:extLst>
          </p:cNvPr>
          <p:cNvSpPr txBox="1"/>
          <p:nvPr/>
        </p:nvSpPr>
        <p:spPr>
          <a:xfrm>
            <a:off x="4298294" y="4027515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labels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B55B3C-D92C-DBA7-F045-D125B8A03998}"/>
              </a:ext>
            </a:extLst>
          </p:cNvPr>
          <p:cNvGrpSpPr/>
          <p:nvPr/>
        </p:nvGrpSpPr>
        <p:grpSpPr>
          <a:xfrm>
            <a:off x="7010997" y="1360126"/>
            <a:ext cx="3518701" cy="1882847"/>
            <a:chOff x="7304971" y="1034006"/>
            <a:chExt cx="3518701" cy="188284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86B0EF-450A-6A32-E3F0-DE09BF289365}"/>
                </a:ext>
              </a:extLst>
            </p:cNvPr>
            <p:cNvSpPr/>
            <p:nvPr/>
          </p:nvSpPr>
          <p:spPr>
            <a:xfrm>
              <a:off x="8927372" y="1034006"/>
              <a:ext cx="1896300" cy="188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optimizer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DD899-215A-F1FD-1B85-C7DC1CC9C86E}"/>
                </a:ext>
              </a:extLst>
            </p:cNvPr>
            <p:cNvSpPr txBox="1"/>
            <p:nvPr/>
          </p:nvSpPr>
          <p:spPr>
            <a:xfrm>
              <a:off x="7448290" y="1081333"/>
              <a:ext cx="2475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anchor="ctr" anchorCtr="0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B326DD-3ABF-37CB-EAA4-3315D77A0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71" y="1509657"/>
              <a:ext cx="1622402" cy="465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7D90E0-9C7E-1584-579F-901464E7471B}"/>
              </a:ext>
            </a:extLst>
          </p:cNvPr>
          <p:cNvGrpSpPr/>
          <p:nvPr/>
        </p:nvGrpSpPr>
        <p:grpSpPr>
          <a:xfrm>
            <a:off x="6935198" y="2714157"/>
            <a:ext cx="754501" cy="2464379"/>
            <a:chOff x="7296393" y="2001446"/>
            <a:chExt cx="754501" cy="246437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7FAB2-F6C0-77C9-3152-FE993DE4E016}"/>
                </a:ext>
              </a:extLst>
            </p:cNvPr>
            <p:cNvCxnSpPr>
              <a:cxnSpLocks/>
            </p:cNvCxnSpPr>
            <p:nvPr/>
          </p:nvCxnSpPr>
          <p:spPr>
            <a:xfrm>
              <a:off x="7296393" y="4465825"/>
              <a:ext cx="754501" cy="0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B08F65-C28C-DC75-3B05-CF3C7080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894" y="2027233"/>
              <a:ext cx="0" cy="2438592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B74CF8-55A8-FE37-DA78-CBF35749B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8005" y="2001446"/>
              <a:ext cx="672889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DB4B2E-017B-F186-C66D-8E13E0B10F6B}"/>
              </a:ext>
            </a:extLst>
          </p:cNvPr>
          <p:cNvCxnSpPr>
            <a:cxnSpLocks/>
          </p:cNvCxnSpPr>
          <p:nvPr/>
        </p:nvCxnSpPr>
        <p:spPr>
          <a:xfrm flipH="1">
            <a:off x="7010997" y="2248050"/>
            <a:ext cx="1622401" cy="12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B3B3D3-F050-0DE0-41CD-10E530496E71}"/>
              </a:ext>
            </a:extLst>
          </p:cNvPr>
          <p:cNvSpPr txBox="1"/>
          <p:nvPr/>
        </p:nvSpPr>
        <p:spPr>
          <a:xfrm>
            <a:off x="7959613" y="2300708"/>
            <a:ext cx="93863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step()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6A60-5263-7B83-2451-4E6E96EA06FF}"/>
              </a:ext>
            </a:extLst>
          </p:cNvPr>
          <p:cNvSpPr txBox="1"/>
          <p:nvPr/>
        </p:nvSpPr>
        <p:spPr>
          <a:xfrm>
            <a:off x="8427405" y="4700197"/>
            <a:ext cx="316680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dirty="0">
                <a:solidFill>
                  <a:srgbClr val="7E2C94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 dash lines means object reference relation</a:t>
            </a:r>
            <a:endParaRPr lang="en-US" b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7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1711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ReLu</a:t>
            </a:r>
            <a:br>
              <a:rPr lang="en-US" dirty="0"/>
            </a:b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most used activation function in deep learning </a:t>
                </a:r>
              </a:p>
              <a:p>
                <a:r>
                  <a:rPr lang="en-US" dirty="0"/>
                  <a:t>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7DE9-5F4B-414D-62FA-65860E1A8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498264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8E886AA-D462-E6A7-DE57-523A2B622275}"/>
              </a:ext>
            </a:extLst>
          </p:cNvPr>
          <p:cNvGrpSpPr/>
          <p:nvPr/>
        </p:nvGrpSpPr>
        <p:grpSpPr>
          <a:xfrm>
            <a:off x="6264746" y="2587720"/>
            <a:ext cx="5557802" cy="3589243"/>
            <a:chOff x="6200090" y="2945485"/>
            <a:chExt cx="5557802" cy="35892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F2682-602C-C637-DC0E-AE571F71FA39}"/>
                </a:ext>
              </a:extLst>
            </p:cNvPr>
            <p:cNvSpPr txBox="1"/>
            <p:nvPr/>
          </p:nvSpPr>
          <p:spPr>
            <a:xfrm>
              <a:off x="6200090" y="2945485"/>
              <a:ext cx="5557802" cy="35892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FD2997-083E-A4E0-DFB7-3F187420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270" y="3169565"/>
              <a:ext cx="5476802" cy="2694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D05A6B-508F-3AAA-312D-7946ECB5C7DC}"/>
              </a:ext>
            </a:extLst>
          </p:cNvPr>
          <p:cNvSpPr txBox="1"/>
          <p:nvPr/>
        </p:nvSpPr>
        <p:spPr>
          <a:xfrm>
            <a:off x="919200" y="2449175"/>
            <a:ext cx="495779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It's surprising that such a simple function can allow your model to account for </a:t>
            </a:r>
            <a:r>
              <a:rPr lang="en-US" sz="2800" dirty="0">
                <a:solidFill>
                  <a:srgbClr val="0070C0"/>
                </a:solidFill>
              </a:rPr>
              <a:t>non-linearities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interactions</a:t>
            </a:r>
            <a:r>
              <a:rPr lang="en-US" sz="2800" dirty="0"/>
              <a:t> so well.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79060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 effects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Interaction effects</a:t>
            </a:r>
            <a:r>
              <a:rPr lang="en-US" dirty="0"/>
              <a:t> – when one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affects a prediction differently depending on the value of </a:t>
            </a:r>
            <a:r>
              <a:rPr lang="en-US" dirty="0">
                <a:solidFill>
                  <a:srgbClr val="0070C0"/>
                </a:solidFill>
              </a:rPr>
              <a:t>B.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/>
              <a:t>For example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– variable represent body weights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rgbClr val="0077C8"/>
                </a:solidFill>
              </a:rPr>
              <a:t>B</a:t>
            </a:r>
            <a:r>
              <a:rPr lang="en-US" dirty="0"/>
              <a:t> – variable represent individual's height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Variable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effect (individual's height) effect variable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(body weight)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24AE2-6E4E-C20A-F543-5A1889875870}"/>
              </a:ext>
            </a:extLst>
          </p:cNvPr>
          <p:cNvSpPr/>
          <p:nvPr/>
        </p:nvSpPr>
        <p:spPr>
          <a:xfrm>
            <a:off x="838200" y="4590473"/>
            <a:ext cx="9626600" cy="452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/>
                </a:solidFill>
              </a:rPr>
              <a:t>we would say that weight and height have an </a:t>
            </a:r>
            <a:r>
              <a:rPr lang="en-US" sz="2800" dirty="0">
                <a:solidFill>
                  <a:srgbClr val="0070C0"/>
                </a:solidFill>
              </a:rPr>
              <a:t>interaction effect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7057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/>
              <a:t>Non-linearity</a:t>
            </a:r>
            <a:r>
              <a:rPr lang="en-US" dirty="0"/>
              <a:t> – </a:t>
            </a:r>
            <a:r>
              <a:rPr lang="en-US" b="0" i="0" dirty="0">
                <a:effectLst/>
                <a:latin typeface="Inter"/>
              </a:rPr>
              <a:t>A function is non-linear if the slope isn't constant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Inter"/>
              </a:rPr>
              <a:t>This just means that if I graph a variable on the horizontal axis, and a predictions on the vertical axis, it isn't a straight line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2050" name="Picture 2" descr="Linear vs Non Linear Learning – Thrive Anyway">
            <a:extLst>
              <a:ext uri="{FF2B5EF4-FFF2-40B4-BE49-F238E27FC236}">
                <a16:creationId xmlns:a16="http://schemas.microsoft.com/office/drawing/2014/main" id="{2CAFDD35-A054-E423-2926-47A8944F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6503"/>
            <a:ext cx="6551468" cy="29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5203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- Interactions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How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captures Interactions and Non-Linearities?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37751" y="2078560"/>
            <a:ext cx="3929813" cy="1350440"/>
            <a:chOff x="937751" y="1787631"/>
            <a:chExt cx="3929813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F(A,B)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764" y="2043740"/>
                  <a:ext cx="1828800" cy="4154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806" y="2436285"/>
              <a:ext cx="1746158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4005657"/>
            <a:ext cx="10081231" cy="950323"/>
            <a:chOff x="838200" y="4005657"/>
            <a:chExt cx="10081231" cy="950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40056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B=1</a:t>
              </a:r>
              <a:r>
                <a:rPr lang="en-US" dirty="0">
                  <a:latin typeface="Inter"/>
                </a:rPr>
                <a:t> =&gt; if A increases the f(A,B) increase too</a:t>
              </a:r>
              <a:endParaRPr lang="he-IL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4E99A-A605-DE40-6624-C790C4BD6D22}"/>
                </a:ext>
              </a:extLst>
            </p:cNvPr>
            <p:cNvSpPr txBox="1"/>
            <p:nvPr/>
          </p:nvSpPr>
          <p:spPr>
            <a:xfrm>
              <a:off x="856672" y="4500047"/>
              <a:ext cx="66914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A=1 and B=-100</a:t>
              </a:r>
              <a:r>
                <a:rPr lang="en-US" dirty="0">
                  <a:latin typeface="Inter"/>
                </a:rPr>
                <a:t> =&gt; if A increases </a:t>
              </a:r>
              <a:r>
                <a:rPr lang="en-US" b="0" i="0" dirty="0">
                  <a:effectLst/>
                  <a:latin typeface="Inter"/>
                </a:rPr>
                <a:t>moderately </a:t>
              </a:r>
              <a:r>
                <a:rPr lang="en-US" dirty="0">
                  <a:latin typeface="Inter"/>
                </a:rPr>
                <a:t>the f(A,B) remain 0</a:t>
              </a:r>
              <a:endParaRPr lang="he-IL" dirty="0"/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3E825BA-B07C-F5D4-EC95-353E5D5DF7E1}"/>
                </a:ext>
              </a:extLst>
            </p:cNvPr>
            <p:cNvSpPr/>
            <p:nvPr/>
          </p:nvSpPr>
          <p:spPr>
            <a:xfrm>
              <a:off x="7224885" y="4066653"/>
              <a:ext cx="323272" cy="85814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666180" y="4032650"/>
              <a:ext cx="32532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So, A might increase our output, or it might not. It just depends what the value of B is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7670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dirty="0">
                <a:effectLst/>
                <a:latin typeface="Inter"/>
              </a:rPr>
              <a:t>A function is non-linear if the slope (derivative) isn't constant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1575E-FAFC-1588-FCC4-58E7170E5855}"/>
              </a:ext>
            </a:extLst>
          </p:cNvPr>
          <p:cNvGrpSpPr/>
          <p:nvPr/>
        </p:nvGrpSpPr>
        <p:grpSpPr>
          <a:xfrm>
            <a:off x="948010" y="3801779"/>
            <a:ext cx="3525671" cy="1350440"/>
            <a:chOff x="937751" y="1787631"/>
            <a:chExt cx="3525671" cy="13504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C6699-F719-34AB-064F-2C667B53D767}"/>
                </a:ext>
              </a:extLst>
            </p:cNvPr>
            <p:cNvSpPr/>
            <p:nvPr/>
          </p:nvSpPr>
          <p:spPr>
            <a:xfrm>
              <a:off x="2140318" y="2052044"/>
              <a:ext cx="898446" cy="768482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F(A)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/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E6A98D1-0719-615E-28DF-362F4B3D9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700" y="2098224"/>
                  <a:ext cx="1356722" cy="323165"/>
                </a:xfrm>
                <a:prstGeom prst="rect">
                  <a:avLst/>
                </a:prstGeom>
                <a:blipFill>
                  <a:blip r:embed="rId2"/>
                  <a:stretch>
                    <a:fillRect l="-672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B6BA6-2A25-5164-E1BB-5DF047006603}"/>
                </a:ext>
              </a:extLst>
            </p:cNvPr>
            <p:cNvSpPr/>
            <p:nvPr/>
          </p:nvSpPr>
          <p:spPr>
            <a:xfrm>
              <a:off x="937751" y="1787631"/>
              <a:ext cx="511200" cy="51221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" rIns="3600" bIns="36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/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D289649-28D5-6735-D690-6B77A7F36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51" y="2625853"/>
                  <a:ext cx="511200" cy="512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65EE34-DB20-09FE-0AFA-1B86A1319E67}"/>
                </a:ext>
              </a:extLst>
            </p:cNvPr>
            <p:cNvCxnSpPr>
              <a:cxnSpLocks/>
              <a:stCxn id="23" idx="6"/>
              <a:endCxn id="8" idx="2"/>
            </p:cNvCxnSpPr>
            <p:nvPr/>
          </p:nvCxnSpPr>
          <p:spPr>
            <a:xfrm flipV="1">
              <a:off x="1448951" y="2436285"/>
              <a:ext cx="691367" cy="44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368065-9106-9936-498E-78FFCE10E56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1448951" y="2043740"/>
              <a:ext cx="691367" cy="39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135951-55C3-E63D-A72F-0E03E0060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038" y="2436285"/>
              <a:ext cx="1257410" cy="7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B6DC5D-12D7-8087-7CAF-078444451309}"/>
              </a:ext>
            </a:extLst>
          </p:cNvPr>
          <p:cNvGrpSpPr/>
          <p:nvPr/>
        </p:nvGrpSpPr>
        <p:grpSpPr>
          <a:xfrm>
            <a:off x="838200" y="1840069"/>
            <a:ext cx="10182836" cy="908693"/>
            <a:chOff x="838200" y="1840071"/>
            <a:chExt cx="10182836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7DEC5-5E44-E162-23CC-22F023D9D862}"/>
                </a:ext>
              </a:extLst>
            </p:cNvPr>
            <p:cNvSpPr txBox="1"/>
            <p:nvPr/>
          </p:nvSpPr>
          <p:spPr>
            <a:xfrm>
              <a:off x="838200" y="1868342"/>
              <a:ext cx="3567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  <a:latin typeface="Inter"/>
                </a:rPr>
                <a:t>If </a:t>
              </a:r>
              <a:r>
                <a:rPr lang="en-US" dirty="0">
                  <a:latin typeface="Inter"/>
                </a:rPr>
                <a:t>f(A,B) &lt; 0 the slop (derivative) is 0</a:t>
              </a:r>
              <a:endParaRPr lang="he-IL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19F210-F744-6B74-9DD2-F7D0A77A8C84}"/>
                </a:ext>
              </a:extLst>
            </p:cNvPr>
            <p:cNvSpPr txBox="1"/>
            <p:nvPr/>
          </p:nvSpPr>
          <p:spPr>
            <a:xfrm>
              <a:off x="7767785" y="1840071"/>
              <a:ext cx="32532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  <a:effectLst/>
                  <a:latin typeface="Inter"/>
                </a:rPr>
                <a:t>Note</a:t>
              </a:r>
              <a:r>
                <a:rPr lang="en-US" b="0" i="0" dirty="0">
                  <a:effectLst/>
                  <a:latin typeface="Inter"/>
                </a:rPr>
                <a:t>: for f(A,B) = 0 the slop defined as 1</a:t>
              </a:r>
              <a:endParaRPr lang="he-IL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A4CB9F-3091-F586-06DA-44B130DB3FC8}"/>
              </a:ext>
            </a:extLst>
          </p:cNvPr>
          <p:cNvSpPr txBox="1"/>
          <p:nvPr/>
        </p:nvSpPr>
        <p:spPr>
          <a:xfrm>
            <a:off x="856672" y="2301736"/>
            <a:ext cx="3567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If </a:t>
            </a:r>
            <a:r>
              <a:rPr lang="en-US" dirty="0">
                <a:latin typeface="Inter"/>
              </a:rPr>
              <a:t>f(A,B) &gt; 0 the slop (derivative) is 1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56672" y="2919796"/>
            <a:ext cx="625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That's a very limited type of non-linearity  allow us to create many different types of non-linearities.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/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noFill/>
            </p:spPr>
            <p:txBody>
              <a:bodyPr wrap="square" lIns="36000" tIns="36000" rIns="0" bIns="0" rtlCol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1A2944-FF6D-921E-AEED-AD4938EA3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68" y="3814855"/>
                <a:ext cx="898446" cy="359517"/>
              </a:xfrm>
              <a:prstGeom prst="rect">
                <a:avLst/>
              </a:prstGeom>
              <a:blipFill>
                <a:blip r:embed="rId4"/>
                <a:stretch>
                  <a:fillRect l="-33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/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Inte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>
                  <a:latin typeface="Int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FB6D0-91D0-8E4E-2D02-FA466F05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68" y="4041087"/>
                <a:ext cx="2143584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BD4B01-C66A-B939-41F6-79A74935268E}"/>
              </a:ext>
            </a:extLst>
          </p:cNvPr>
          <p:cNvSpPr txBox="1"/>
          <p:nvPr/>
        </p:nvSpPr>
        <p:spPr>
          <a:xfrm>
            <a:off x="7767785" y="4109239"/>
            <a:ext cx="363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With this simple one we can have only two different slopes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380A4-0F12-3937-6974-E8930790CAC1}"/>
              </a:ext>
            </a:extLst>
          </p:cNvPr>
          <p:cNvSpPr txBox="1"/>
          <p:nvPr/>
        </p:nvSpPr>
        <p:spPr>
          <a:xfrm>
            <a:off x="3217718" y="53266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Real models have many nodes. Each node can have a different value for it's bias, so each node can change slope at different values for our input.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6904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42535-3975-D778-2BF0-A52AB4B8A21E}"/>
              </a:ext>
            </a:extLst>
          </p:cNvPr>
          <p:cNvSpPr txBox="1"/>
          <p:nvPr/>
        </p:nvSpPr>
        <p:spPr>
          <a:xfrm>
            <a:off x="838199" y="1182256"/>
            <a:ext cx="639387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Tanh</a:t>
            </a:r>
            <a:r>
              <a:rPr lang="en-US" b="0" i="0" dirty="0">
                <a:effectLst/>
                <a:latin typeface="Inter"/>
              </a:rPr>
              <a:t> – seems to be good candidat</a:t>
            </a:r>
            <a:r>
              <a:rPr lang="en-US" dirty="0">
                <a:latin typeface="Inter"/>
              </a:rPr>
              <a:t>e to use as activation function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isn't completely flat anywhere. So it's output always reflects changes in it's input.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UcPeriod"/>
            </a:pPr>
            <a:r>
              <a:rPr lang="en-US" b="0" i="0" dirty="0">
                <a:effectLst/>
                <a:latin typeface="Inter"/>
              </a:rPr>
              <a:t>it is non-linear</a:t>
            </a:r>
            <a:endParaRPr lang="he-IL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898252D4-DE88-544C-8E47-AE9E6A6A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1" y="1009532"/>
            <a:ext cx="40576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775CAD-D8F2-8FFA-AB12-CF1382A640FA}"/>
              </a:ext>
            </a:extLst>
          </p:cNvPr>
          <p:cNvSpPr txBox="1"/>
          <p:nvPr/>
        </p:nvSpPr>
        <p:spPr>
          <a:xfrm>
            <a:off x="3965209" y="4567687"/>
            <a:ext cx="4601017" cy="1938992"/>
          </a:xfrm>
          <a:prstGeom prst="rect">
            <a:avLst/>
          </a:prstGeom>
          <a:solidFill>
            <a:srgbClr val="E0E0E0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Inter"/>
              </a:rPr>
              <a:t>This known as The  </a:t>
            </a:r>
            <a:r>
              <a:rPr lang="en-US" sz="4000" dirty="0">
                <a:solidFill>
                  <a:srgbClr val="C00000"/>
                </a:solidFill>
                <a:latin typeface="Inter"/>
              </a:rPr>
              <a:t>“V</a:t>
            </a:r>
            <a:r>
              <a:rPr lang="en-US" sz="4000" i="0" dirty="0">
                <a:solidFill>
                  <a:srgbClr val="C00000"/>
                </a:solidFill>
                <a:effectLst/>
                <a:latin typeface="Inter"/>
              </a:rPr>
              <a:t>anishing gradient problem”</a:t>
            </a:r>
            <a:endParaRPr lang="he-IL" sz="4000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109F7D-507A-6668-FF7B-43C2B99DCB4C}"/>
              </a:ext>
            </a:extLst>
          </p:cNvPr>
          <p:cNvGrpSpPr/>
          <p:nvPr/>
        </p:nvGrpSpPr>
        <p:grpSpPr>
          <a:xfrm>
            <a:off x="838199" y="2658845"/>
            <a:ext cx="6664982" cy="1715198"/>
            <a:chOff x="838199" y="2841725"/>
            <a:chExt cx="6393874" cy="1715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/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dirty="0"/>
                    <a:t>In the range of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a14:m>
                  <a:r>
                    <a:rPr lang="en-US" dirty="0"/>
                    <a:t> function is practically flat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flat derivative makes it difficult to improve the weights through gradient descent.</a:t>
                  </a:r>
                </a:p>
                <a:p>
                  <a:pPr marL="342900" indent="-342900">
                    <a:spcAft>
                      <a:spcPts val="600"/>
                    </a:spcAft>
                    <a:buFont typeface="+mj-lt"/>
                    <a:buAutoNum type="arabicPeriod"/>
                  </a:pPr>
                  <a:r>
                    <a:rPr lang="en-US" b="0" i="0" dirty="0">
                      <a:effectLst/>
                      <a:latin typeface="Inter"/>
                    </a:rPr>
                    <a:t>This problem gets worse as the model has more layers.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D4184E-E780-CDF6-DF09-6DDBC88B4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3202706"/>
                  <a:ext cx="6393874" cy="1354217"/>
                </a:xfrm>
                <a:prstGeom prst="rect">
                  <a:avLst/>
                </a:prstGeom>
                <a:blipFill>
                  <a:blip r:embed="rId3"/>
                  <a:stretch>
                    <a:fillRect l="-731" t="-2242" b="-58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C1448-1E14-44AC-CCDB-E282EB2060FC}"/>
                </a:ext>
              </a:extLst>
            </p:cNvPr>
            <p:cNvSpPr txBox="1"/>
            <p:nvPr/>
          </p:nvSpPr>
          <p:spPr>
            <a:xfrm>
              <a:off x="838200" y="2841725"/>
              <a:ext cx="114854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However</a:t>
              </a:r>
              <a:endParaRPr lang="he-IL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Facilitating Gradient Descent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1B4A1-BE20-2E67-3CC1-56380085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182256"/>
            <a:ext cx="2886075" cy="17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312A-3301-8845-8D32-E62E922B4D5E}"/>
              </a:ext>
            </a:extLst>
          </p:cNvPr>
          <p:cNvSpPr txBox="1"/>
          <p:nvPr/>
        </p:nvSpPr>
        <p:spPr>
          <a:xfrm>
            <a:off x="838199" y="1182256"/>
            <a:ext cx="729009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When training on a reasonable sized batch, there will usually be some data points giving positive values to any given node.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So, the average derivative is rarely close to 0, which allows gradient descent to keep progressing.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D2362-ED58-67B0-3086-F29DEDEE9F11}"/>
              </a:ext>
            </a:extLst>
          </p:cNvPr>
          <p:cNvSpPr txBox="1"/>
          <p:nvPr/>
        </p:nvSpPr>
        <p:spPr>
          <a:xfrm>
            <a:off x="1221971" y="5935287"/>
            <a:ext cx="21446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deepai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5870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– Non-Linearity </a:t>
            </a:r>
            <a:endParaRPr lang="he-IL" dirty="0"/>
          </a:p>
        </p:txBody>
      </p:sp>
      <p:pic>
        <p:nvPicPr>
          <p:cNvPr id="9" name="Why_Neural_Networks_can_learn_almost_anything_relu">
            <a:hlinkClick r:id="" action="ppaction://media"/>
            <a:extLst>
              <a:ext uri="{FF2B5EF4-FFF2-40B4-BE49-F238E27FC236}">
                <a16:creationId xmlns:a16="http://schemas.microsoft.com/office/drawing/2014/main" id="{D8BA6C09-DD06-4DE8-60E9-602EBFECA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049338"/>
            <a:ext cx="9556750" cy="5375275"/>
          </a:xfrm>
        </p:spPr>
      </p:pic>
    </p:spTree>
    <p:extLst>
      <p:ext uri="{BB962C8B-B14F-4D97-AF65-F5344CB8AC3E}">
        <p14:creationId xmlns:p14="http://schemas.microsoft.com/office/powerpoint/2010/main" val="42454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08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5741" y="1274620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CF80-B356-F3A2-B9BB-E5CE40509E92}"/>
              </a:ext>
            </a:extLst>
          </p:cNvPr>
          <p:cNvSpPr txBox="1"/>
          <p:nvPr/>
        </p:nvSpPr>
        <p:spPr>
          <a:xfrm>
            <a:off x="829511" y="2715548"/>
            <a:ext cx="224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01010"/>
                </a:solidFill>
                <a:effectLst/>
                <a:latin typeface="IBM Plex Sans Devanagari"/>
              </a:rPr>
              <a:t>Softmax</a:t>
            </a:r>
            <a:r>
              <a:rPr lang="en-US" sz="2000" b="1" i="0" dirty="0">
                <a:solidFill>
                  <a:srgbClr val="101010"/>
                </a:solidFill>
                <a:effectLst/>
                <a:latin typeface="IBM Plex Sans Devanagari"/>
              </a:rPr>
              <a:t> Formula</a:t>
            </a:r>
            <a:endParaRPr lang="he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33FBB9-01AE-ED90-88A5-0F597BF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793775"/>
            <a:ext cx="4562763" cy="19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5BE23B-101D-E6F4-4DF7-6FEAAAB3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47996"/>
              </p:ext>
            </p:extLst>
          </p:nvPr>
        </p:nvGraphicFramePr>
        <p:xfrm>
          <a:off x="838200" y="3126003"/>
          <a:ext cx="11279908" cy="3483056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9996053">
                  <a:extLst>
                    <a:ext uri="{9D8B030D-6E8A-4147-A177-3AD203B41FA5}">
                      <a16:colId xmlns:a16="http://schemas.microsoft.com/office/drawing/2014/main" val="790045451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957521881"/>
                    </a:ext>
                  </a:extLst>
                </a:gridCol>
              </a:tblGrid>
              <a:tr h="642164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  <a:latin typeface="IBM Plex Sans Devanagari"/>
                        </a:rPr>
                        <a:t>The input vector to the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softmax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 function, made up of (z0, ... </a:t>
                      </a:r>
                      <a:r>
                        <a:rPr lang="en-US" b="0" dirty="0" err="1">
                          <a:effectLst/>
                          <a:latin typeface="IBM Plex Sans Devanagari"/>
                        </a:rPr>
                        <a:t>zK</a:t>
                      </a:r>
                      <a:r>
                        <a:rPr lang="en-US" b="0" dirty="0">
                          <a:effectLst/>
                          <a:latin typeface="IBM Plex Sans Devanagari"/>
                        </a:rPr>
                        <a:t>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220929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of vector Z, they can take any real value, positive, zero or negative.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13268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standard exponential function is applied to each element of the input vector. This gives a positive value above 0, which will be very small if the input was negative, and very large if the input was large. 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14030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term on the bottom of the formula is the normalization term. It ensures that all the output values of the function will sum to 1 and each be in the range (0, 1), thus constituting a valid probability distribution.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37484"/>
                  </a:ext>
                </a:extLst>
              </a:tr>
              <a:tr h="64216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IBM Plex Sans Devanagari"/>
                        </a:rPr>
                        <a:t>The number of classes in the multi-class classifier.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55229"/>
                  </a:ext>
                </a:extLst>
              </a:tr>
            </a:tbl>
          </a:graphicData>
        </a:graphic>
      </p:graphicFrame>
      <p:pic>
        <p:nvPicPr>
          <p:cNvPr id="3081" name="Picture 9">
            <a:extLst>
              <a:ext uri="{FF2B5EF4-FFF2-40B4-BE49-F238E27FC236}">
                <a16:creationId xmlns:a16="http://schemas.microsoft.com/office/drawing/2014/main" id="{2AB0FA7E-3E78-9A44-D56D-2DB8FB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6" y="3184422"/>
            <a:ext cx="619861" cy="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169275-9ED9-C775-8134-8642E168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8" y="3857057"/>
            <a:ext cx="609041" cy="4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C0D78D-66B9-97A4-B1EC-EB5D67BF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51" y="4542526"/>
            <a:ext cx="672280" cy="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BD66F18-7451-839F-F044-1C311B56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0" y="5227556"/>
            <a:ext cx="1022093" cy="48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28A63F5-C665-615A-D135-6B877EC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0" y="6083279"/>
            <a:ext cx="3714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838200" y="1033139"/>
            <a:ext cx="68279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IBM Plex Sans Devanagari"/>
              </a:rPr>
              <a:t>softmax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function is a function that turns a vector of </a:t>
            </a:r>
            <a:r>
              <a:rPr lang="en-US" b="0" i="0" dirty="0">
                <a:solidFill>
                  <a:srgbClr val="0070C0"/>
                </a:solidFill>
                <a:effectLst/>
                <a:latin typeface="IBM Plex Sans Devanagari"/>
              </a:rPr>
              <a:t>K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 real values into a vector of K real values that sum to 1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Those values can be interpreted as probabilities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1010"/>
                </a:solidFill>
                <a:latin typeface="IBM Plex Sans Devanagari"/>
              </a:rPr>
              <a:t>Use for multi-class classification which must be </a:t>
            </a:r>
            <a:r>
              <a:rPr lang="en-US" b="1" i="0" dirty="0">
                <a:solidFill>
                  <a:srgbClr val="101010"/>
                </a:solidFill>
                <a:effectLst/>
                <a:latin typeface="IBM Plex Sans Devanagari"/>
              </a:rPr>
              <a:t>mutually exclusive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798515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917"/>
            <a:ext cx="9144000" cy="1234902"/>
          </a:xfrm>
        </p:spPr>
        <p:txBody>
          <a:bodyPr anchor="ctr" anchorCtr="0">
            <a:normAutofit/>
          </a:bodyPr>
          <a:lstStyle/>
          <a:p>
            <a:r>
              <a:rPr lang="en-US" sz="7200" dirty="0"/>
              <a:t>Machine Learning –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112" y="5386647"/>
            <a:ext cx="9144000" cy="667964"/>
          </a:xfrm>
        </p:spPr>
        <p:txBody>
          <a:bodyPr anchor="ctr" anchorCtr="0"/>
          <a:lstStyle/>
          <a:p>
            <a:r>
              <a:rPr lang="en-US" dirty="0"/>
              <a:t>Tsemach Mizrachi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1A5DC-BD1D-45F1-8B8F-9AE5B5385DFA}"/>
              </a:ext>
            </a:extLst>
          </p:cNvPr>
          <p:cNvSpPr txBox="1">
            <a:spLocks/>
          </p:cNvSpPr>
          <p:nvPr/>
        </p:nvSpPr>
        <p:spPr>
          <a:xfrm>
            <a:off x="1362767" y="3075534"/>
            <a:ext cx="9144000" cy="158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240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6CC7-2619-1167-1610-B552299C16CE}"/>
              </a:ext>
            </a:extLst>
          </p:cNvPr>
          <p:cNvSpPr txBox="1"/>
          <p:nvPr/>
        </p:nvSpPr>
        <p:spPr>
          <a:xfrm>
            <a:off x="568248" y="1120286"/>
            <a:ext cx="682798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b="0" i="0" dirty="0">
                <a:effectLst/>
                <a:latin typeface="Inter"/>
              </a:rPr>
              <a:t>Computer vision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Image Classification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Object Detection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Style Transfer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Generative (GAN)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8D727-7D5C-11FC-D13A-AB3F493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7" y="1120286"/>
            <a:ext cx="4696480" cy="204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7CC1-7766-CB58-713D-6189E23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6" y="3805464"/>
            <a:ext cx="2181529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A04B14-5151-E8C4-EC4D-D0AC0181011E}"/>
              </a:ext>
            </a:extLst>
          </p:cNvPr>
          <p:cNvSpPr txBox="1"/>
          <p:nvPr/>
        </p:nvSpPr>
        <p:spPr>
          <a:xfrm>
            <a:off x="661236" y="3367026"/>
            <a:ext cx="19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Inter"/>
              </a:rPr>
              <a:t>1000x1000x3</a:t>
            </a:r>
            <a:endParaRPr lang="en-US" b="0" i="0" dirty="0">
              <a:effectLst/>
              <a:latin typeface="In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/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𝐵𝑖𝑙𝑜𝑛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𝑡𝑠</m:t>
                      </m:r>
                    </m:oMath>
                  </m:oMathPara>
                </a14:m>
                <a:endParaRPr lang="en-US" b="0" i="0" dirty="0">
                  <a:effectLst/>
                  <a:latin typeface="Inter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9B25-31EF-0BA3-096C-CB38BD89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8" y="4350493"/>
                <a:ext cx="6827982" cy="546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1528C-B25F-06D5-42BD-42B3F379D618}"/>
              </a:ext>
            </a:extLst>
          </p:cNvPr>
          <p:cNvSpPr txBox="1"/>
          <p:nvPr/>
        </p:nvSpPr>
        <p:spPr>
          <a:xfrm>
            <a:off x="7065817" y="3495185"/>
            <a:ext cx="5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3M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6678A-AFC7-C6E8-195F-48E91D7ABF67}"/>
              </a:ext>
            </a:extLst>
          </p:cNvPr>
          <p:cNvCxnSpPr>
            <a:cxnSpLocks/>
          </p:cNvCxnSpPr>
          <p:nvPr/>
        </p:nvCxnSpPr>
        <p:spPr>
          <a:xfrm flipV="1">
            <a:off x="7330121" y="3218579"/>
            <a:ext cx="0" cy="30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D950BB-5903-BF71-E125-FD0414D016C1}"/>
              </a:ext>
            </a:extLst>
          </p:cNvPr>
          <p:cNvSpPr txBox="1"/>
          <p:nvPr/>
        </p:nvSpPr>
        <p:spPr>
          <a:xfrm>
            <a:off x="8335817" y="3504683"/>
            <a:ext cx="68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Inter"/>
              </a:rPr>
              <a:t>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F8C377-0EBA-9999-0C07-B2DDB9C1A4DF}"/>
              </a:ext>
            </a:extLst>
          </p:cNvPr>
          <p:cNvCxnSpPr>
            <a:cxnSpLocks/>
          </p:cNvCxnSpPr>
          <p:nvPr/>
        </p:nvCxnSpPr>
        <p:spPr>
          <a:xfrm flipV="1">
            <a:off x="8655094" y="3232736"/>
            <a:ext cx="0" cy="30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1F8A00-1F33-4A86-6DA2-1CF0ADCF52FD}"/>
              </a:ext>
            </a:extLst>
          </p:cNvPr>
          <p:cNvSpPr/>
          <p:nvPr/>
        </p:nvSpPr>
        <p:spPr>
          <a:xfrm>
            <a:off x="3536547" y="5214876"/>
            <a:ext cx="7435273" cy="8516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The computation is very high</a:t>
            </a:r>
            <a:endParaRPr lang="he-I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003B8702-2252-C459-48BF-8FAA8048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26" y="1083100"/>
            <a:ext cx="4676224" cy="2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568248" y="1064562"/>
            <a:ext cx="107204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Convolution Neural Network comprise from three components</a:t>
            </a:r>
            <a:endParaRPr lang="he-IL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8FDEF-171E-6176-58BB-5B985137996D}"/>
              </a:ext>
            </a:extLst>
          </p:cNvPr>
          <p:cNvSpPr txBox="1"/>
          <p:nvPr/>
        </p:nvSpPr>
        <p:spPr>
          <a:xfrm>
            <a:off x="1338801" y="201923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Convolution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E69402A5-4CC2-F5D9-39D3-7A16D15CE46F}"/>
              </a:ext>
            </a:extLst>
          </p:cNvPr>
          <p:cNvSpPr/>
          <p:nvPr/>
        </p:nvSpPr>
        <p:spPr>
          <a:xfrm>
            <a:off x="4731129" y="206946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B9022-4B7B-59B0-B46A-18205FFED7C3}"/>
              </a:ext>
            </a:extLst>
          </p:cNvPr>
          <p:cNvSpPr txBox="1"/>
          <p:nvPr/>
        </p:nvSpPr>
        <p:spPr>
          <a:xfrm>
            <a:off x="1063722" y="3535183"/>
            <a:ext cx="2426394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Pooling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9B0B0E8C-04DE-09D8-F907-F531E2D1DBE0}"/>
              </a:ext>
            </a:extLst>
          </p:cNvPr>
          <p:cNvSpPr/>
          <p:nvPr/>
        </p:nvSpPr>
        <p:spPr>
          <a:xfrm>
            <a:off x="4735509" y="3651698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CNN | Introduction to Pooling Layer - GeeksforGeeks">
            <a:extLst>
              <a:ext uri="{FF2B5EF4-FFF2-40B4-BE49-F238E27FC236}">
                <a16:creationId xmlns:a16="http://schemas.microsoft.com/office/drawing/2014/main" id="{C22D0045-F928-B968-FD7F-ACC347AD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22" y="3226255"/>
            <a:ext cx="3417635" cy="1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50F01-9567-314A-713C-BF4066E5FCC2}"/>
              </a:ext>
            </a:extLst>
          </p:cNvPr>
          <p:cNvSpPr txBox="1"/>
          <p:nvPr/>
        </p:nvSpPr>
        <p:spPr>
          <a:xfrm>
            <a:off x="1420109" y="5314896"/>
            <a:ext cx="3412415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Fully Connected (FC)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48834EEE-2427-BCFB-E84A-EB59369355C2}"/>
              </a:ext>
            </a:extLst>
          </p:cNvPr>
          <p:cNvSpPr/>
          <p:nvPr/>
        </p:nvSpPr>
        <p:spPr>
          <a:xfrm>
            <a:off x="4731129" y="5407229"/>
            <a:ext cx="792479" cy="3693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A70E55-B892-D23C-6DFF-9D2D58AB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22" y="4826343"/>
            <a:ext cx="2766578" cy="15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86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14106D-66F2-4BB4-CE81-FA360BD6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8" y="432352"/>
            <a:ext cx="9144000" cy="107589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Convolution Neural Network</a:t>
            </a:r>
            <a:endParaRPr lang="he-I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47FA0EB-790B-2B79-1B4B-79BB284D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908" y="4251919"/>
            <a:ext cx="6712527" cy="968935"/>
          </a:xfrm>
        </p:spPr>
        <p:txBody>
          <a:bodyPr/>
          <a:lstStyle/>
          <a:p>
            <a:endParaRPr lang="he-IL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936B044E-B49C-A522-3828-BABABC2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1774541"/>
            <a:ext cx="9144000" cy="47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117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2CB10-C0EC-E2F8-DC0D-138C50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5" y="2602257"/>
            <a:ext cx="3457437" cy="207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9A9B-46EA-C58F-6F14-8AF6088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77" y="1405314"/>
            <a:ext cx="3230851" cy="1777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314B-35A8-7044-D948-93043363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25" y="3917082"/>
            <a:ext cx="3196103" cy="1923868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90A84E-C43D-44C5-8D2A-D51668FDF0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695868" y="4090159"/>
            <a:ext cx="1886957" cy="7888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119DC4-D12C-557F-C12A-3A9244C61D3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92292" y="2294185"/>
            <a:ext cx="1855785" cy="907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11AAE6-47CF-FCC1-17C6-13B45BCE89E3}"/>
              </a:ext>
            </a:extLst>
          </p:cNvPr>
          <p:cNvSpPr txBox="1"/>
          <p:nvPr/>
        </p:nvSpPr>
        <p:spPr>
          <a:xfrm>
            <a:off x="6548077" y="1006373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Vertical edges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3F096E-D164-C07C-8CEB-98B707FEC51B}"/>
              </a:ext>
            </a:extLst>
          </p:cNvPr>
          <p:cNvSpPr txBox="1"/>
          <p:nvPr/>
        </p:nvSpPr>
        <p:spPr>
          <a:xfrm>
            <a:off x="6579249" y="3562076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Horizontal edges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69605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8" y="29073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129520"/>
            <a:ext cx="11684000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A2607D-601A-7E4D-00FE-FBEB718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06129"/>
              </p:ext>
            </p:extLst>
          </p:nvPr>
        </p:nvGraphicFramePr>
        <p:xfrm>
          <a:off x="568248" y="192776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5DB7BA-48B8-16F4-C9D9-567199F57070}"/>
              </a:ext>
            </a:extLst>
          </p:cNvPr>
          <p:cNvSpPr txBox="1"/>
          <p:nvPr/>
        </p:nvSpPr>
        <p:spPr>
          <a:xfrm>
            <a:off x="2940477" y="155131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4603ED-6625-CB9B-3107-711B6FA8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4959"/>
              </p:ext>
            </p:extLst>
          </p:nvPr>
        </p:nvGraphicFramePr>
        <p:xfrm>
          <a:off x="5430833" y="265109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F28B5D-E597-C796-F9A6-04BE3B628A78}"/>
              </a:ext>
            </a:extLst>
          </p:cNvPr>
          <p:cNvSpPr txBox="1"/>
          <p:nvPr/>
        </p:nvSpPr>
        <p:spPr>
          <a:xfrm>
            <a:off x="4695911" y="324284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AC515-6900-CAAA-482F-93DA6532A02C}"/>
              </a:ext>
            </a:extLst>
          </p:cNvPr>
          <p:cNvSpPr txBox="1"/>
          <p:nvPr/>
        </p:nvSpPr>
        <p:spPr>
          <a:xfrm>
            <a:off x="6128328" y="222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7E8-2BB1-5F51-00BD-5CF8978EB415}"/>
              </a:ext>
            </a:extLst>
          </p:cNvPr>
          <p:cNvSpPr txBox="1"/>
          <p:nvPr/>
        </p:nvSpPr>
        <p:spPr>
          <a:xfrm>
            <a:off x="1318329" y="1541215"/>
            <a:ext cx="164911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Image matrix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DF7D9-C05A-0883-ADEF-8242884F8091}"/>
              </a:ext>
            </a:extLst>
          </p:cNvPr>
          <p:cNvSpPr txBox="1"/>
          <p:nvPr/>
        </p:nvSpPr>
        <p:spPr>
          <a:xfrm>
            <a:off x="5652656" y="4278587"/>
            <a:ext cx="1560945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Filter / Kernel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56786A-0E82-A866-9732-B77D4E1D9C9B}"/>
              </a:ext>
            </a:extLst>
          </p:cNvPr>
          <p:cNvGrpSpPr/>
          <p:nvPr/>
        </p:nvGrpSpPr>
        <p:grpSpPr>
          <a:xfrm>
            <a:off x="4065316" y="1238161"/>
            <a:ext cx="1908875" cy="2004683"/>
            <a:chOff x="4065316" y="1238161"/>
            <a:chExt cx="1908875" cy="20046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039A8-15D9-48D0-9A5B-29FA7966CEC7}"/>
                </a:ext>
              </a:extLst>
            </p:cNvPr>
            <p:cNvSpPr txBox="1"/>
            <p:nvPr/>
          </p:nvSpPr>
          <p:spPr>
            <a:xfrm>
              <a:off x="4065316" y="1238161"/>
              <a:ext cx="1908875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sz="2400" dirty="0"/>
                <a:t>Convolution</a:t>
              </a:r>
              <a:endParaRPr lang="he-IL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49FB9B-348C-6242-E1BA-050BE3A750B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910616" y="1699826"/>
              <a:ext cx="2568" cy="154301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3AE81D4-5475-617D-4214-15E5613D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5879"/>
              </p:ext>
            </p:extLst>
          </p:nvPr>
        </p:nvGraphicFramePr>
        <p:xfrm>
          <a:off x="8696668" y="2621440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3A617D-B222-1C11-F1B9-13057A2A2265}"/>
              </a:ext>
            </a:extLst>
          </p:cNvPr>
          <p:cNvSpPr txBox="1"/>
          <p:nvPr/>
        </p:nvSpPr>
        <p:spPr>
          <a:xfrm>
            <a:off x="7844645" y="319816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0D220-79A8-2B73-AD4A-52C3CA2854C2}"/>
              </a:ext>
            </a:extLst>
          </p:cNvPr>
          <p:cNvSpPr txBox="1"/>
          <p:nvPr/>
        </p:nvSpPr>
        <p:spPr>
          <a:xfrm>
            <a:off x="9642348" y="213446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D59B3BF1-BF41-16FC-5319-DA64E7D1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1807"/>
              </p:ext>
            </p:extLst>
          </p:nvPr>
        </p:nvGraphicFramePr>
        <p:xfrm>
          <a:off x="565242" y="1956043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630403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FE367474-5629-F2BD-214C-5392F57B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06087"/>
              </p:ext>
            </p:extLst>
          </p:nvPr>
        </p:nvGraphicFramePr>
        <p:xfrm>
          <a:off x="1209583" y="1941525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68555D9-7FC1-86D3-9BCB-B91014020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56994"/>
              </p:ext>
            </p:extLst>
          </p:nvPr>
        </p:nvGraphicFramePr>
        <p:xfrm>
          <a:off x="1833017" y="1955288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B515E341-0583-4FCE-D636-EC0B8738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13571"/>
              </p:ext>
            </p:extLst>
          </p:nvPr>
        </p:nvGraphicFramePr>
        <p:xfrm>
          <a:off x="2456451" y="1955287"/>
          <a:ext cx="1891209" cy="151813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491B2710-67C6-DF07-88D5-8DE70CD7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28065"/>
              </p:ext>
            </p:extLst>
          </p:nvPr>
        </p:nvGraphicFramePr>
        <p:xfrm>
          <a:off x="573399" y="2457954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2BCEA6EE-AB7B-3D39-F9A0-6C755120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2074"/>
              </p:ext>
            </p:extLst>
          </p:nvPr>
        </p:nvGraphicFramePr>
        <p:xfrm>
          <a:off x="1196833" y="2426437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2F54F501-FC91-9A63-F0F8-F2AB87BA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69470"/>
              </p:ext>
            </p:extLst>
          </p:nvPr>
        </p:nvGraphicFramePr>
        <p:xfrm>
          <a:off x="1816703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868790C4-BFF1-E4D8-C055-5E4E62D8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73969"/>
              </p:ext>
            </p:extLst>
          </p:nvPr>
        </p:nvGraphicFramePr>
        <p:xfrm>
          <a:off x="2452656" y="2444173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186FE4FB-AB0E-A18C-170C-869161C4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45619"/>
              </p:ext>
            </p:extLst>
          </p:nvPr>
        </p:nvGraphicFramePr>
        <p:xfrm>
          <a:off x="576377" y="3002659"/>
          <a:ext cx="1891209" cy="1569792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2806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184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69886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712271F6-34F7-0397-1280-6446D270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48591"/>
              </p:ext>
            </p:extLst>
          </p:nvPr>
        </p:nvGraphicFramePr>
        <p:xfrm>
          <a:off x="1188676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253A33D1-BB89-D92C-04DB-C0C0B1777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1449"/>
              </p:ext>
            </p:extLst>
          </p:nvPr>
        </p:nvGraphicFramePr>
        <p:xfrm>
          <a:off x="1856595" y="3002659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938B0372-B5DA-BB72-4D48-FC44B4D7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198"/>
              </p:ext>
            </p:extLst>
          </p:nvPr>
        </p:nvGraphicFramePr>
        <p:xfrm>
          <a:off x="2466111" y="2993382"/>
          <a:ext cx="1891209" cy="1576563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53034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7430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71913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1" name="Table 7">
            <a:extLst>
              <a:ext uri="{FF2B5EF4-FFF2-40B4-BE49-F238E27FC236}">
                <a16:creationId xmlns:a16="http://schemas.microsoft.com/office/drawing/2014/main" id="{D817033E-FA07-B2F1-C265-694890682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4451"/>
              </p:ext>
            </p:extLst>
          </p:nvPr>
        </p:nvGraphicFramePr>
        <p:xfrm>
          <a:off x="562009" y="3592494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93A9CDA0-FE18-6494-54E0-EBDAC759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23718"/>
              </p:ext>
            </p:extLst>
          </p:nvPr>
        </p:nvGraphicFramePr>
        <p:xfrm>
          <a:off x="12206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3" name="Table 7">
            <a:extLst>
              <a:ext uri="{FF2B5EF4-FFF2-40B4-BE49-F238E27FC236}">
                <a16:creationId xmlns:a16="http://schemas.microsoft.com/office/drawing/2014/main" id="{138706AD-FC1F-E0A6-6F87-CD39EA85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30729"/>
              </p:ext>
            </p:extLst>
          </p:nvPr>
        </p:nvGraphicFramePr>
        <p:xfrm>
          <a:off x="1822942" y="3569185"/>
          <a:ext cx="1891209" cy="140495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7261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117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20545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4CEE81A3-7785-E2AD-3B1A-CC129791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24297"/>
              </p:ext>
            </p:extLst>
          </p:nvPr>
        </p:nvGraphicFramePr>
        <p:xfrm>
          <a:off x="2460552" y="3531316"/>
          <a:ext cx="1891209" cy="1477974"/>
        </p:xfrm>
        <a:graphic>
          <a:graphicData uri="http://schemas.openxmlformats.org/drawingml/2006/table">
            <a:tbl>
              <a:tblPr rtl="1" firstRow="1" bandRow="1"/>
              <a:tblGrid>
                <a:gridCol w="593262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6754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30403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9717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38394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4240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alpha val="0"/>
                            <a:lumMod val="0"/>
                            <a:lumOff val="100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/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D3FE50-9CEC-FD2A-15BE-68D7CAA6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63" y="5448143"/>
                <a:ext cx="9636356" cy="461665"/>
              </a:xfrm>
              <a:prstGeom prst="rect">
                <a:avLst/>
              </a:prstGeom>
              <a:blipFill>
                <a:blip r:embed="rId2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B9C6E48-56D4-2E49-18D2-AA1E0CD42851}"/>
              </a:ext>
            </a:extLst>
          </p:cNvPr>
          <p:cNvSpPr txBox="1"/>
          <p:nvPr/>
        </p:nvSpPr>
        <p:spPr>
          <a:xfrm>
            <a:off x="8785182" y="3071854"/>
            <a:ext cx="528347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-10</a:t>
            </a:r>
            <a:endParaRPr lang="he-IL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3D761-958B-3BE6-DEB0-52082886B918}"/>
              </a:ext>
            </a:extLst>
          </p:cNvPr>
          <p:cNvSpPr txBox="1"/>
          <p:nvPr/>
        </p:nvSpPr>
        <p:spPr>
          <a:xfrm>
            <a:off x="9372975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EED3CA-5FFE-C414-3B21-A403BBC4F9ED}"/>
              </a:ext>
            </a:extLst>
          </p:cNvPr>
          <p:cNvSpPr txBox="1"/>
          <p:nvPr/>
        </p:nvSpPr>
        <p:spPr>
          <a:xfrm>
            <a:off x="9411253" y="3076480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2B0D7-B33C-7BF4-CB88-DC40807A5361}"/>
              </a:ext>
            </a:extLst>
          </p:cNvPr>
          <p:cNvSpPr txBox="1"/>
          <p:nvPr/>
        </p:nvSpPr>
        <p:spPr>
          <a:xfrm>
            <a:off x="10014906" y="2647385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CBE56-D93D-C817-83ED-7B7C79BFC028}"/>
              </a:ext>
            </a:extLst>
          </p:cNvPr>
          <p:cNvSpPr txBox="1"/>
          <p:nvPr/>
        </p:nvSpPr>
        <p:spPr>
          <a:xfrm>
            <a:off x="10636442" y="2646863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4729A-409E-F51B-FD81-3DB5626CE916}"/>
              </a:ext>
            </a:extLst>
          </p:cNvPr>
          <p:cNvSpPr txBox="1"/>
          <p:nvPr/>
        </p:nvSpPr>
        <p:spPr>
          <a:xfrm>
            <a:off x="10037491" y="307623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07B881-0A5D-4A3B-5A2F-AC5641CF6FE5}"/>
              </a:ext>
            </a:extLst>
          </p:cNvPr>
          <p:cNvSpPr txBox="1"/>
          <p:nvPr/>
        </p:nvSpPr>
        <p:spPr>
          <a:xfrm>
            <a:off x="10636442" y="3047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6088DA-4B45-84B6-4DAD-C6C07DED40F8}"/>
              </a:ext>
            </a:extLst>
          </p:cNvPr>
          <p:cNvSpPr txBox="1"/>
          <p:nvPr/>
        </p:nvSpPr>
        <p:spPr>
          <a:xfrm>
            <a:off x="8785182" y="35005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276932-79FE-1792-27F4-1B88B4835A09}"/>
              </a:ext>
            </a:extLst>
          </p:cNvPr>
          <p:cNvSpPr txBox="1"/>
          <p:nvPr/>
        </p:nvSpPr>
        <p:spPr>
          <a:xfrm>
            <a:off x="9402017" y="349946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5E8098-85CC-66C9-4116-232849291E67}"/>
              </a:ext>
            </a:extLst>
          </p:cNvPr>
          <p:cNvSpPr txBox="1"/>
          <p:nvPr/>
        </p:nvSpPr>
        <p:spPr>
          <a:xfrm>
            <a:off x="10016334" y="3511788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-4</a:t>
            </a:r>
            <a:endParaRPr lang="he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B25DF0-5A8F-C470-8B53-A709A02767D3}"/>
              </a:ext>
            </a:extLst>
          </p:cNvPr>
          <p:cNvSpPr txBox="1"/>
          <p:nvPr/>
        </p:nvSpPr>
        <p:spPr>
          <a:xfrm>
            <a:off x="10645678" y="351382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-7</a:t>
            </a:r>
            <a:endParaRPr lang="he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BF6DE9-7DD7-3D3E-31EE-D2AA651A3DAB}"/>
              </a:ext>
            </a:extLst>
          </p:cNvPr>
          <p:cNvSpPr txBox="1"/>
          <p:nvPr/>
        </p:nvSpPr>
        <p:spPr>
          <a:xfrm>
            <a:off x="8777353" y="392196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4C7D00-BE25-17AF-0FE8-37A681FE66FC}"/>
              </a:ext>
            </a:extLst>
          </p:cNvPr>
          <p:cNvSpPr txBox="1"/>
          <p:nvPr/>
        </p:nvSpPr>
        <p:spPr>
          <a:xfrm>
            <a:off x="9402017" y="3926474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-2</a:t>
            </a:r>
            <a:endParaRPr lang="he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D1D120-F08B-EA19-90F8-F68F6778C90E}"/>
              </a:ext>
            </a:extLst>
          </p:cNvPr>
          <p:cNvSpPr txBox="1"/>
          <p:nvPr/>
        </p:nvSpPr>
        <p:spPr>
          <a:xfrm>
            <a:off x="10026681" y="3922777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-3</a:t>
            </a:r>
            <a:endParaRPr lang="he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DF488E-B62B-D3E0-A0D7-BE436E7EEC6C}"/>
              </a:ext>
            </a:extLst>
          </p:cNvPr>
          <p:cNvSpPr txBox="1"/>
          <p:nvPr/>
        </p:nvSpPr>
        <p:spPr>
          <a:xfrm>
            <a:off x="10638269" y="3938340"/>
            <a:ext cx="507621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-16</a:t>
            </a:r>
            <a:endParaRPr lang="he-I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9D4BB-5012-3FC8-45FE-342543906BF2}"/>
              </a:ext>
            </a:extLst>
          </p:cNvPr>
          <p:cNvSpPr txBox="1"/>
          <p:nvPr/>
        </p:nvSpPr>
        <p:spPr>
          <a:xfrm>
            <a:off x="8774612" y="2651892"/>
            <a:ext cx="460973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-5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41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4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BCFB-8334-339B-F4F1-9612D8FD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/>
          <a:lstStyle/>
          <a:p>
            <a:r>
              <a:rPr lang="en-US" dirty="0"/>
              <a:t>CNN –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C2C0-76CB-C5F5-1CC4-31174C57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9CA07-92C4-89BA-DB95-65E4547D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8" y="1762626"/>
            <a:ext cx="8746460" cy="4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18438DB-27DE-529B-EB5F-A73445AB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30780"/>
              </p:ext>
            </p:extLst>
          </p:nvPr>
        </p:nvGraphicFramePr>
        <p:xfrm>
          <a:off x="7243008" y="922045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994BD-7918-F0CD-418C-0AB798433220}"/>
              </a:ext>
            </a:extLst>
          </p:cNvPr>
          <p:cNvSpPr txBox="1"/>
          <p:nvPr/>
        </p:nvSpPr>
        <p:spPr>
          <a:xfrm>
            <a:off x="6096000" y="3680305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3B1BC-C215-7A23-E158-B8E1FE266053}"/>
              </a:ext>
            </a:extLst>
          </p:cNvPr>
          <p:cNvSpPr txBox="1"/>
          <p:nvPr/>
        </p:nvSpPr>
        <p:spPr>
          <a:xfrm>
            <a:off x="6556973" y="1577960"/>
            <a:ext cx="6507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filter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40392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9683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2288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43591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AF0C9-6F19-B0E9-51C9-BB5D6F9A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83" y="5050029"/>
            <a:ext cx="962159" cy="10002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66D74-93A4-A77E-D5FD-5BBFE90E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79" y="5050029"/>
            <a:ext cx="952633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3F0412-1CD4-E202-13D2-B922E76D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938" y="5009465"/>
            <a:ext cx="971686" cy="9526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F3F8EAF-5BDC-73CF-1968-BC7FC37BF377}"/>
              </a:ext>
            </a:extLst>
          </p:cNvPr>
          <p:cNvGrpSpPr/>
          <p:nvPr/>
        </p:nvGrpSpPr>
        <p:grpSpPr>
          <a:xfrm>
            <a:off x="5975112" y="1425809"/>
            <a:ext cx="1707970" cy="2562787"/>
            <a:chOff x="5975112" y="1425809"/>
            <a:chExt cx="1707970" cy="25627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D642B4-77FC-5636-3259-29AA42CD35EE}"/>
                </a:ext>
              </a:extLst>
            </p:cNvPr>
            <p:cNvSpPr/>
            <p:nvPr/>
          </p:nvSpPr>
          <p:spPr>
            <a:xfrm>
              <a:off x="5975112" y="2503644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8" name="Callout: Bent Line 37">
              <a:extLst>
                <a:ext uri="{FF2B5EF4-FFF2-40B4-BE49-F238E27FC236}">
                  <a16:creationId xmlns:a16="http://schemas.microsoft.com/office/drawing/2014/main" id="{812DA433-2BC4-E067-EEE9-9CDD0B21E27B}"/>
                </a:ext>
              </a:extLst>
            </p:cNvPr>
            <p:cNvSpPr/>
            <p:nvPr/>
          </p:nvSpPr>
          <p:spPr>
            <a:xfrm>
              <a:off x="6386579" y="1425809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5308"/>
                <a:gd name="adj6" fmla="val -15973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Bright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49634-108F-475B-C357-8EF6EB6E6E45}"/>
              </a:ext>
            </a:extLst>
          </p:cNvPr>
          <p:cNvGrpSpPr/>
          <p:nvPr/>
        </p:nvGrpSpPr>
        <p:grpSpPr>
          <a:xfrm>
            <a:off x="7311504" y="2495920"/>
            <a:ext cx="1962322" cy="2581160"/>
            <a:chOff x="7311504" y="2495920"/>
            <a:chExt cx="1962322" cy="25811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865F3E-D797-1E5B-6EF9-A4E1B38BCF19}"/>
                </a:ext>
              </a:extLst>
            </p:cNvPr>
            <p:cNvSpPr/>
            <p:nvPr/>
          </p:nvSpPr>
          <p:spPr>
            <a:xfrm>
              <a:off x="7311504" y="2495920"/>
              <a:ext cx="445559" cy="1484952"/>
            </a:xfrm>
            <a:prstGeom prst="rect">
              <a:avLst/>
            </a:prstGeom>
            <a:noFill/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Callout: Bent Line 38">
              <a:extLst>
                <a:ext uri="{FF2B5EF4-FFF2-40B4-BE49-F238E27FC236}">
                  <a16:creationId xmlns:a16="http://schemas.microsoft.com/office/drawing/2014/main" id="{15A8CD00-F4DF-5A97-C8A2-08FB9D24DA83}"/>
                </a:ext>
              </a:extLst>
            </p:cNvPr>
            <p:cNvSpPr/>
            <p:nvPr/>
          </p:nvSpPr>
          <p:spPr>
            <a:xfrm>
              <a:off x="7977323" y="4545685"/>
              <a:ext cx="1296503" cy="53139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30202"/>
                <a:gd name="adj5" fmla="val -98008"/>
                <a:gd name="adj6" fmla="val -30934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Dark image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5606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66207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5914015-98FF-A426-3BD1-505125829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5801"/>
              </p:ext>
            </p:extLst>
          </p:nvPr>
        </p:nvGraphicFramePr>
        <p:xfrm>
          <a:off x="2144935" y="5095266"/>
          <a:ext cx="1182256" cy="909792"/>
        </p:xfrm>
        <a:graphic>
          <a:graphicData uri="http://schemas.openxmlformats.org/drawingml/2006/table">
            <a:tbl>
              <a:tblPr rtl="1" firstRow="1" bandRow="1"/>
              <a:tblGrid>
                <a:gridCol w="591128">
                  <a:extLst>
                    <a:ext uri="{9D8B030D-6E8A-4147-A177-3AD203B41FA5}">
                      <a16:colId xmlns:a16="http://schemas.microsoft.com/office/drawing/2014/main" val="174334891"/>
                    </a:ext>
                  </a:extLst>
                </a:gridCol>
                <a:gridCol w="591128">
                  <a:extLst>
                    <a:ext uri="{9D8B030D-6E8A-4147-A177-3AD203B41FA5}">
                      <a16:colId xmlns:a16="http://schemas.microsoft.com/office/drawing/2014/main" val="2983164720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231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5E9097-1514-65EB-006B-5879BD25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98029"/>
              </p:ext>
            </p:extLst>
          </p:nvPr>
        </p:nvGraphicFramePr>
        <p:xfrm>
          <a:off x="6327958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F41CBF-7859-E078-BFBC-C0CAC1AC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6363"/>
              </p:ext>
            </p:extLst>
          </p:nvPr>
        </p:nvGraphicFramePr>
        <p:xfrm>
          <a:off x="9639484" y="5095266"/>
          <a:ext cx="1182255" cy="909792"/>
        </p:xfrm>
        <a:graphic>
          <a:graphicData uri="http://schemas.openxmlformats.org/drawingml/2006/table">
            <a:tbl>
              <a:tblPr rtl="1" firstRow="1" bandRow="1"/>
              <a:tblGrid>
                <a:gridCol w="394085">
                  <a:extLst>
                    <a:ext uri="{9D8B030D-6E8A-4147-A177-3AD203B41FA5}">
                      <a16:colId xmlns:a16="http://schemas.microsoft.com/office/drawing/2014/main" val="1947588024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134627182"/>
                    </a:ext>
                  </a:extLst>
                </a:gridCol>
                <a:gridCol w="394085">
                  <a:extLst>
                    <a:ext uri="{9D8B030D-6E8A-4147-A177-3AD203B41FA5}">
                      <a16:colId xmlns:a16="http://schemas.microsoft.com/office/drawing/2014/main" val="2358543616"/>
                    </a:ext>
                  </a:extLst>
                </a:gridCol>
              </a:tblGrid>
              <a:tr h="909792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1100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71309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94889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47772"/>
              </p:ext>
            </p:extLst>
          </p:nvPr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5988943" y="4219340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Horizontal filter</a:t>
            </a:r>
            <a:endParaRPr lang="he-I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31853EA-4AD4-1189-AEEC-47A612409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9031"/>
              </p:ext>
            </p:extLst>
          </p:nvPr>
        </p:nvGraphicFramePr>
        <p:xfrm>
          <a:off x="2100393" y="5123476"/>
          <a:ext cx="1271340" cy="909792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454896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38889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941F89-3DC7-01AB-9286-8696754D2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0989"/>
              </p:ext>
            </p:extLst>
          </p:nvPr>
        </p:nvGraphicFramePr>
        <p:xfrm>
          <a:off x="6300483" y="5123476"/>
          <a:ext cx="1271340" cy="912864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1654297828"/>
                    </a:ext>
                  </a:extLst>
                </a:gridCol>
              </a:tblGrid>
              <a:tr h="303264">
                <a:tc>
                  <a:txBody>
                    <a:bodyPr/>
                    <a:lstStyle/>
                    <a:p>
                      <a:pPr rtl="1"/>
                      <a:endParaRPr lang="he-IL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75588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53360"/>
                  </a:ext>
                </a:extLst>
              </a:tr>
              <a:tr h="303264">
                <a:tc>
                  <a:txBody>
                    <a:bodyPr/>
                    <a:lstStyle/>
                    <a:p>
                      <a:pPr rtl="1"/>
                      <a:endParaRPr lang="he-IL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80988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F69F8693-CE2C-E9D2-9E82-0698EEBA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36152"/>
              </p:ext>
            </p:extLst>
          </p:nvPr>
        </p:nvGraphicFramePr>
        <p:xfrm>
          <a:off x="9594942" y="5029732"/>
          <a:ext cx="1271340" cy="1097280"/>
        </p:xfrm>
        <a:graphic>
          <a:graphicData uri="http://schemas.openxmlformats.org/drawingml/2006/table">
            <a:tbl>
              <a:tblPr rtl="1" firstRow="1" bandRow="1"/>
              <a:tblGrid>
                <a:gridCol w="1271340">
                  <a:extLst>
                    <a:ext uri="{9D8B030D-6E8A-4147-A177-3AD203B41FA5}">
                      <a16:colId xmlns:a16="http://schemas.microsoft.com/office/drawing/2014/main" val="4135042262"/>
                    </a:ext>
                  </a:extLst>
                </a:gridCol>
              </a:tblGrid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92760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6098"/>
                  </a:ext>
                </a:extLst>
              </a:tr>
              <a:tr h="227448">
                <a:tc>
                  <a:txBody>
                    <a:bodyPr/>
                    <a:lstStyle/>
                    <a:p>
                      <a:pPr rtl="1"/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4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519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691" y="4768448"/>
            <a:ext cx="2511636" cy="146241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47597"/>
              </p:ext>
            </p:extLst>
          </p:nvPr>
        </p:nvGraphicFramePr>
        <p:xfrm>
          <a:off x="5000499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83E00-1B38-F411-E20E-D35BA8A2AAF5}"/>
              </a:ext>
            </a:extLst>
          </p:cNvPr>
          <p:cNvSpPr txBox="1"/>
          <p:nvPr/>
        </p:nvSpPr>
        <p:spPr>
          <a:xfrm>
            <a:off x="8746502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 err="1"/>
              <a:t>Scharr</a:t>
            </a:r>
            <a:r>
              <a:rPr lang="en-US" dirty="0"/>
              <a:t> filter</a:t>
            </a:r>
            <a:endParaRPr lang="he-IL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5C1934-60E0-3DD2-6A62-023604C2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924"/>
              </p:ext>
            </p:extLst>
          </p:nvPr>
        </p:nvGraphicFramePr>
        <p:xfrm>
          <a:off x="-3064811" y="916932"/>
          <a:ext cx="894918" cy="1920240"/>
        </p:xfrm>
        <a:graphic>
          <a:graphicData uri="http://schemas.openxmlformats.org/drawingml/2006/table">
            <a:tbl>
              <a:tblPr rtl="1" firstRow="1" bandRow="1"/>
              <a:tblGrid>
                <a:gridCol w="298306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298306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26917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2211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DFC774-E7A3-A642-B78F-620F1433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48990"/>
              </p:ext>
            </p:extLst>
          </p:nvPr>
        </p:nvGraphicFramePr>
        <p:xfrm>
          <a:off x="8625771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49ACA0-6C89-36CE-068B-F870D3636B63}"/>
              </a:ext>
            </a:extLst>
          </p:cNvPr>
          <p:cNvSpPr txBox="1"/>
          <p:nvPr/>
        </p:nvSpPr>
        <p:spPr>
          <a:xfrm>
            <a:off x="5000499" y="2960016"/>
            <a:ext cx="189442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Sobel filter</a:t>
            </a:r>
            <a:endParaRPr lang="he-IL" dirty="0"/>
          </a:p>
        </p:txBody>
      </p:sp>
      <p:pic>
        <p:nvPicPr>
          <p:cNvPr id="5124" name="Picture 4" descr="Screenshot">
            <a:extLst>
              <a:ext uri="{FF2B5EF4-FFF2-40B4-BE49-F238E27FC236}">
                <a16:creationId xmlns:a16="http://schemas.microsoft.com/office/drawing/2014/main" id="{CD4365AB-128E-C59F-406F-47CDE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85" y="3664526"/>
            <a:ext cx="15698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reenshot">
            <a:extLst>
              <a:ext uri="{FF2B5EF4-FFF2-40B4-BE49-F238E27FC236}">
                <a16:creationId xmlns:a16="http://schemas.microsoft.com/office/drawing/2014/main" id="{50A7D6FE-17ED-DECC-68ED-F7498891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36" y="5095909"/>
            <a:ext cx="165295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defined">
            <a:extLst>
              <a:ext uri="{FF2B5EF4-FFF2-40B4-BE49-F238E27FC236}">
                <a16:creationId xmlns:a16="http://schemas.microsoft.com/office/drawing/2014/main" id="{2E662869-F19E-8690-F87C-3CB191F1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3663274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ndefined">
            <a:extLst>
              <a:ext uri="{FF2B5EF4-FFF2-40B4-BE49-F238E27FC236}">
                <a16:creationId xmlns:a16="http://schemas.microsoft.com/office/drawing/2014/main" id="{7F738352-A677-27AA-172C-5F04D074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7" y="5095909"/>
            <a:ext cx="1569765" cy="1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1E740769-9450-C29B-26FC-AA685659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90659"/>
              </p:ext>
            </p:extLst>
          </p:nvPr>
        </p:nvGraphicFramePr>
        <p:xfrm>
          <a:off x="1375227" y="1358344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6465B97-AF6C-3258-66F1-B1229BC92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25" y="3625633"/>
            <a:ext cx="1569765" cy="10632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B045D4-A084-4D2B-BE77-9C36DC95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24" y="5095909"/>
            <a:ext cx="1569766" cy="1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Map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69757"/>
              </p:ext>
            </p:extLst>
          </p:nvPr>
        </p:nvGraphicFramePr>
        <p:xfrm>
          <a:off x="5216482" y="1810137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rgbClr val="F3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4273153" y="235721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659883" y="2237143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229A1D-6648-33B9-04C3-FC92C46A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84652"/>
              </p:ext>
            </p:extLst>
          </p:nvPr>
        </p:nvGraphicFramePr>
        <p:xfrm>
          <a:off x="918253" y="1578684"/>
          <a:ext cx="2857404" cy="2332764"/>
        </p:xfrm>
        <a:graphic>
          <a:graphicData uri="http://schemas.openxmlformats.org/drawingml/2006/table">
            <a:tbl>
              <a:tblPr rtl="1" firstRow="1" bandRow="1"/>
              <a:tblGrid>
                <a:gridCol w="714351">
                  <a:extLst>
                    <a:ext uri="{9D8B030D-6E8A-4147-A177-3AD203B41FA5}">
                      <a16:colId xmlns:a16="http://schemas.microsoft.com/office/drawing/2014/main" val="1946491820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966678041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1337041926"/>
                    </a:ext>
                  </a:extLst>
                </a:gridCol>
                <a:gridCol w="714351">
                  <a:extLst>
                    <a:ext uri="{9D8B030D-6E8A-4147-A177-3AD203B41FA5}">
                      <a16:colId xmlns:a16="http://schemas.microsoft.com/office/drawing/2014/main" val="2570233080"/>
                    </a:ext>
                  </a:extLst>
                </a:gridCol>
              </a:tblGrid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0138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34678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27326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50567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837925"/>
                  </a:ext>
                </a:extLst>
              </a:tr>
              <a:tr h="38879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100</a:t>
                      </a:r>
                      <a:endParaRPr lang="he-IL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20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82479A-F578-D134-45BE-40844B5B0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2096"/>
              </p:ext>
            </p:extLst>
          </p:nvPr>
        </p:nvGraphicFramePr>
        <p:xfrm>
          <a:off x="8541495" y="1718720"/>
          <a:ext cx="1745674" cy="1827836"/>
        </p:xfrm>
        <a:graphic>
          <a:graphicData uri="http://schemas.openxmlformats.org/drawingml/2006/table">
            <a:tbl>
              <a:tblPr rtl="1" firstRow="1" bandRow="1"/>
              <a:tblGrid>
                <a:gridCol w="872837">
                  <a:extLst>
                    <a:ext uri="{9D8B030D-6E8A-4147-A177-3AD203B41FA5}">
                      <a16:colId xmlns:a16="http://schemas.microsoft.com/office/drawing/2014/main" val="1663014007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1037951740"/>
                    </a:ext>
                  </a:extLst>
                </a:gridCol>
              </a:tblGrid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915890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43999"/>
                  </a:ext>
                </a:extLst>
              </a:tr>
              <a:tr h="4500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67515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45.5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</a:t>
                      </a:r>
                      <a:endParaRPr lang="he-IL" dirty="0"/>
                    </a:p>
                  </a:txBody>
                  <a:tcPr anchor="ctr">
                    <a:solidFill>
                      <a:srgbClr val="D8A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3674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C8F4C5-7D8A-2E4F-DA46-7E2E8E34F3C8}"/>
              </a:ext>
            </a:extLst>
          </p:cNvPr>
          <p:cNvSpPr txBox="1"/>
          <p:nvPr/>
        </p:nvSpPr>
        <p:spPr>
          <a:xfrm>
            <a:off x="8120856" y="3654871"/>
            <a:ext cx="285740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Specific features of interest which was extract from the original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DEF9-2B71-E060-D110-13F015D865F3}"/>
              </a:ext>
            </a:extLst>
          </p:cNvPr>
          <p:cNvSpPr txBox="1"/>
          <p:nvPr/>
        </p:nvSpPr>
        <p:spPr>
          <a:xfrm>
            <a:off x="8726825" y="1438672"/>
            <a:ext cx="138480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AAD18-3C23-21B2-CC69-EA389E73E1CE}"/>
              </a:ext>
            </a:extLst>
          </p:cNvPr>
          <p:cNvSpPr txBox="1"/>
          <p:nvPr/>
        </p:nvSpPr>
        <p:spPr>
          <a:xfrm>
            <a:off x="5372052" y="1453739"/>
            <a:ext cx="1776384" cy="3497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36000" bIns="36000" rtlCol="1">
            <a:spAutoFit/>
          </a:bodyPr>
          <a:lstStyle/>
          <a:p>
            <a:r>
              <a:rPr lang="en-US" dirty="0"/>
              <a:t>Feature Detector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DC4C9-6519-3651-95BA-45EA2FD48446}"/>
              </a:ext>
            </a:extLst>
          </p:cNvPr>
          <p:cNvSpPr txBox="1"/>
          <p:nvPr/>
        </p:nvSpPr>
        <p:spPr>
          <a:xfrm>
            <a:off x="1973705" y="1291782"/>
            <a:ext cx="75982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tIns="0" bIns="0" rtlCol="1">
            <a:spAutoFit/>
          </a:bodyPr>
          <a:lstStyle/>
          <a:p>
            <a:r>
              <a:rPr lang="en-US" dirty="0"/>
              <a:t>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BBB7E-671E-3874-B517-C58601E600DD}"/>
              </a:ext>
            </a:extLst>
          </p:cNvPr>
          <p:cNvGrpSpPr/>
          <p:nvPr/>
        </p:nvGrpSpPr>
        <p:grpSpPr>
          <a:xfrm>
            <a:off x="793927" y="4936146"/>
            <a:ext cx="10001212" cy="784830"/>
            <a:chOff x="858581" y="4967246"/>
            <a:chExt cx="10001212" cy="784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4397F-42F9-B30A-6FBB-6C0F2AD4FB3D}"/>
                </a:ext>
              </a:extLst>
            </p:cNvPr>
            <p:cNvSpPr txBox="1"/>
            <p:nvPr/>
          </p:nvSpPr>
          <p:spPr>
            <a:xfrm>
              <a:off x="1461515" y="4967246"/>
              <a:ext cx="9398278" cy="78483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The primary purpose of a convolution layer is to extract and learn specific image feature.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/>
                <a:t>Feature that we can use to help classify an image </a:t>
              </a:r>
              <a:endParaRPr lang="he-IL" sz="2000" dirty="0"/>
            </a:p>
          </p:txBody>
        </p:sp>
        <p:pic>
          <p:nvPicPr>
            <p:cNvPr id="17" name="Graphic 16" descr="Lights On with solid fill">
              <a:extLst>
                <a:ext uri="{FF2B5EF4-FFF2-40B4-BE49-F238E27FC236}">
                  <a16:creationId xmlns:a16="http://schemas.microsoft.com/office/drawing/2014/main" id="{9BF435DC-8D58-9443-CA6A-F1A3B35C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581" y="5058194"/>
              <a:ext cx="602934" cy="602934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5D65F57-1BA4-F317-53FF-862AE080E28D}"/>
              </a:ext>
            </a:extLst>
          </p:cNvPr>
          <p:cNvSpPr/>
          <p:nvPr/>
        </p:nvSpPr>
        <p:spPr>
          <a:xfrm>
            <a:off x="5088047" y="1397029"/>
            <a:ext cx="2217915" cy="2048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1C9767-E869-E76E-34AF-7FAE12EE1AD6}"/>
              </a:ext>
            </a:extLst>
          </p:cNvPr>
          <p:cNvSpPr/>
          <p:nvPr/>
        </p:nvSpPr>
        <p:spPr>
          <a:xfrm>
            <a:off x="824683" y="1227972"/>
            <a:ext cx="3027831" cy="2780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4E133E-ECE0-8251-869F-A0E5C0B119F8}"/>
              </a:ext>
            </a:extLst>
          </p:cNvPr>
          <p:cNvSpPr/>
          <p:nvPr/>
        </p:nvSpPr>
        <p:spPr>
          <a:xfrm>
            <a:off x="8440601" y="1379912"/>
            <a:ext cx="1922600" cy="2248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00243-B081-6BD0-2FD1-851FF762F0F4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9414332" y="1718720"/>
            <a:ext cx="0" cy="1827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8536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/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W4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25679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963831" y="2384926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925812" y="195158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675590-4567-8B00-1CFB-35A38D02F1CA}"/>
              </a:ext>
            </a:extLst>
          </p:cNvPr>
          <p:cNvSpPr/>
          <p:nvPr/>
        </p:nvSpPr>
        <p:spPr>
          <a:xfrm>
            <a:off x="838200" y="5054012"/>
            <a:ext cx="10716491" cy="145010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trait those filter numbers as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 can just lean the weights of the filter using back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4491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177116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01783"/>
              </p:ext>
            </p:extLst>
          </p:nvPr>
        </p:nvGraphicFramePr>
        <p:xfrm>
          <a:off x="838200" y="1546448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2654"/>
              </p:ext>
            </p:extLst>
          </p:nvPr>
        </p:nvGraphicFramePr>
        <p:xfrm>
          <a:off x="5851965" y="2282056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103028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83596"/>
              </p:ext>
            </p:extLst>
          </p:nvPr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034267" y="2847511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/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C7E4D-E4B6-E336-D4D1-88113368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3" y="4721422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8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546" y="3880571"/>
                <a:ext cx="609600" cy="369332"/>
              </a:xfrm>
              <a:prstGeom prst="rect">
                <a:avLst/>
              </a:prstGeom>
              <a:blipFill>
                <a:blip r:embed="rId3"/>
                <a:stretch>
                  <a:fillRect l="-18000" r="-7000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29" y="3930579"/>
                <a:ext cx="2429163" cy="369332"/>
              </a:xfrm>
              <a:prstGeom prst="rect">
                <a:avLst/>
              </a:prstGeom>
              <a:blipFill>
                <a:blip r:embed="rId4"/>
                <a:stretch>
                  <a:fillRect l="-251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F950A-28B7-9381-0C52-DA4ED1AC9567}"/>
              </a:ext>
            </a:extLst>
          </p:cNvPr>
          <p:cNvGrpSpPr/>
          <p:nvPr/>
        </p:nvGrpSpPr>
        <p:grpSpPr>
          <a:xfrm>
            <a:off x="888797" y="1139001"/>
            <a:ext cx="6985930" cy="1881290"/>
            <a:chOff x="888797" y="1139001"/>
            <a:chExt cx="6985930" cy="1881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7B1A44-A6C7-D616-FE33-510E6D27A88F}"/>
                </a:ext>
              </a:extLst>
            </p:cNvPr>
            <p:cNvGrpSpPr/>
            <p:nvPr/>
          </p:nvGrpSpPr>
          <p:grpSpPr>
            <a:xfrm>
              <a:off x="888797" y="1603171"/>
              <a:ext cx="1771276" cy="1417120"/>
              <a:chOff x="888797" y="1603171"/>
              <a:chExt cx="1771276" cy="14171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8E562-C58E-4201-7372-9AC52516F286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D5493-CD90-AFBB-4471-EB775A960416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5" name="Callout: Bent Line with Border and Accent Bar 14">
              <a:extLst>
                <a:ext uri="{FF2B5EF4-FFF2-40B4-BE49-F238E27FC236}">
                  <a16:creationId xmlns:a16="http://schemas.microsoft.com/office/drawing/2014/main" id="{0109FFE4-25F8-B236-1EB7-05B744637DF3}"/>
                </a:ext>
              </a:extLst>
            </p:cNvPr>
            <p:cNvSpPr/>
            <p:nvPr/>
          </p:nvSpPr>
          <p:spPr>
            <a:xfrm>
              <a:off x="5403514" y="1139001"/>
              <a:ext cx="2471213" cy="433656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037"/>
                <a:gd name="adj6" fmla="val -110953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just one filter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51489-56B6-1759-123F-1ACC7E6E878A}"/>
              </a:ext>
            </a:extLst>
          </p:cNvPr>
          <p:cNvGrpSpPr/>
          <p:nvPr/>
        </p:nvGrpSpPr>
        <p:grpSpPr>
          <a:xfrm>
            <a:off x="2167019" y="2104240"/>
            <a:ext cx="5996561" cy="2948982"/>
            <a:chOff x="2167019" y="2104240"/>
            <a:chExt cx="5996561" cy="29489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1DBFD6-C92A-3A2E-3F94-DE130BAE555E}"/>
                </a:ext>
              </a:extLst>
            </p:cNvPr>
            <p:cNvGrpSpPr/>
            <p:nvPr/>
          </p:nvGrpSpPr>
          <p:grpSpPr>
            <a:xfrm>
              <a:off x="2167019" y="2104240"/>
              <a:ext cx="1771276" cy="1417120"/>
              <a:chOff x="888797" y="1603171"/>
              <a:chExt cx="1771276" cy="14171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B60F42-AE79-0296-3DDE-F323B7778E8E}"/>
                  </a:ext>
                </a:extLst>
              </p:cNvPr>
              <p:cNvSpPr txBox="1"/>
              <p:nvPr/>
            </p:nvSpPr>
            <p:spPr>
              <a:xfrm>
                <a:off x="923637" y="1638587"/>
                <a:ext cx="460973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1">
                <a:spAutoFit/>
              </a:bodyPr>
              <a:lstStyle/>
              <a:p>
                <a:endParaRPr lang="he-I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AC592-83C9-68B0-1138-DD892BF39CE2}"/>
                  </a:ext>
                </a:extLst>
              </p:cNvPr>
              <p:cNvSpPr/>
              <p:nvPr/>
            </p:nvSpPr>
            <p:spPr>
              <a:xfrm>
                <a:off x="888797" y="1603171"/>
                <a:ext cx="1771276" cy="14171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7" name="Callout: Bent Line with Border and Accent Bar 16">
              <a:extLst>
                <a:ext uri="{FF2B5EF4-FFF2-40B4-BE49-F238E27FC236}">
                  <a16:creationId xmlns:a16="http://schemas.microsoft.com/office/drawing/2014/main" id="{61E92479-01B4-3472-5706-C782E51E4061}"/>
                </a:ext>
              </a:extLst>
            </p:cNvPr>
            <p:cNvSpPr/>
            <p:nvPr/>
          </p:nvSpPr>
          <p:spPr>
            <a:xfrm>
              <a:off x="5692367" y="4404444"/>
              <a:ext cx="2471213" cy="648778"/>
            </a:xfrm>
            <a:prstGeom prst="accentBorderCallout2">
              <a:avLst>
                <a:gd name="adj1" fmla="val 44375"/>
                <a:gd name="adj2" fmla="val -6090"/>
                <a:gd name="adj3" fmla="val 44375"/>
                <a:gd name="adj4" fmla="val -18163"/>
                <a:gd name="adj5" fmla="val -247649"/>
                <a:gd name="adj6" fmla="val -71334"/>
              </a:avLst>
            </a:prstGeom>
            <a:noFill/>
            <a:ln>
              <a:solidFill>
                <a:srgbClr val="7030A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52000" rtlCol="1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Include in many overlap filters</a:t>
              </a:r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D4D468-F08A-C6FD-DF7F-04D222B353BE}"/>
              </a:ext>
            </a:extLst>
          </p:cNvPr>
          <p:cNvSpPr txBox="1"/>
          <p:nvPr/>
        </p:nvSpPr>
        <p:spPr>
          <a:xfrm>
            <a:off x="838200" y="5450575"/>
            <a:ext cx="4854167" cy="7232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 every filter operation the image is shrink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Throw way a lot of information on the edges</a:t>
            </a:r>
            <a:endParaRPr lang="he-IL" dirty="0">
              <a:solidFill>
                <a:srgbClr val="C0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5694A-5D82-0342-1F04-2486BCEDB1F4}"/>
              </a:ext>
            </a:extLst>
          </p:cNvPr>
          <p:cNvGrpSpPr/>
          <p:nvPr/>
        </p:nvGrpSpPr>
        <p:grpSpPr>
          <a:xfrm>
            <a:off x="8976929" y="4319197"/>
            <a:ext cx="2341073" cy="1246331"/>
            <a:chOff x="8976929" y="4319197"/>
            <a:chExt cx="2341073" cy="12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EA2566-D773-5889-00D7-1765AD21C91C}"/>
                </a:ext>
              </a:extLst>
            </p:cNvPr>
            <p:cNvSpPr txBox="1"/>
            <p:nvPr/>
          </p:nvSpPr>
          <p:spPr>
            <a:xfrm>
              <a:off x="8976929" y="4919197"/>
              <a:ext cx="2341073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1" anchor="ctr" anchorCtr="0">
              <a:spAutoFit/>
            </a:bodyPr>
            <a:lstStyle/>
            <a:p>
              <a:pPr algn="ctr"/>
              <a:r>
                <a:rPr lang="en-US" dirty="0"/>
                <a:t>Image is shrunk in every convolution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F6D141-CE68-94B6-678E-E92900B4078F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0147466" y="4319197"/>
              <a:ext cx="0" cy="600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8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Padding Edge Detection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239507" y="476744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6454"/>
              </p:ext>
            </p:extLst>
          </p:nvPr>
        </p:nvGraphicFramePr>
        <p:xfrm>
          <a:off x="838200" y="1648050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0978"/>
              </p:ext>
            </p:extLst>
          </p:nvPr>
        </p:nvGraphicFramePr>
        <p:xfrm>
          <a:off x="5737812" y="2255661"/>
          <a:ext cx="2022762" cy="1443535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476281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76688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494078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3FBFE65E-D2F8-ACF3-ADED-B49850743863}"/>
              </a:ext>
            </a:extLst>
          </p:cNvPr>
          <p:cNvGraphicFramePr>
            <a:graphicFrameLocks noGrp="1"/>
          </p:cNvGraphicFramePr>
          <p:nvPr/>
        </p:nvGraphicFramePr>
        <p:xfrm>
          <a:off x="8871872" y="2226107"/>
          <a:ext cx="2500960" cy="1704472"/>
        </p:xfrm>
        <a:graphic>
          <a:graphicData uri="http://schemas.openxmlformats.org/drawingml/2006/table">
            <a:tbl>
              <a:tblPr rtl="1" firstRow="1" bandRow="1"/>
              <a:tblGrid>
                <a:gridCol w="625240">
                  <a:extLst>
                    <a:ext uri="{9D8B030D-6E8A-4147-A177-3AD203B41FA5}">
                      <a16:colId xmlns:a16="http://schemas.microsoft.com/office/drawing/2014/main" val="391962684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4093289291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2762467175"/>
                    </a:ext>
                  </a:extLst>
                </a:gridCol>
                <a:gridCol w="625240">
                  <a:extLst>
                    <a:ext uri="{9D8B030D-6E8A-4147-A177-3AD203B41FA5}">
                      <a16:colId xmlns:a16="http://schemas.microsoft.com/office/drawing/2014/main" val="1161517821"/>
                    </a:ext>
                  </a:extLst>
                </a:gridCol>
              </a:tblGrid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666323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9665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99110"/>
                  </a:ext>
                </a:extLst>
              </a:tr>
              <a:tr h="426118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8155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817552" y="180154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4x4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7762359" y="2775517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/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C14DC-FA30-2347-9A20-609A0ECF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63" y="3783983"/>
                <a:ext cx="609600" cy="369332"/>
              </a:xfrm>
              <a:prstGeom prst="rect">
                <a:avLst/>
              </a:prstGeom>
              <a:blipFill>
                <a:blip r:embed="rId2"/>
                <a:stretch>
                  <a:fillRect l="-18000" r="-7000"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/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919383-91E0-E3E5-028D-CAB373A1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69" y="4057346"/>
                <a:ext cx="2429163" cy="369332"/>
              </a:xfrm>
              <a:prstGeom prst="rect">
                <a:avLst/>
              </a:prstGeom>
              <a:blipFill>
                <a:blip r:embed="rId3"/>
                <a:stretch>
                  <a:fillRect l="-251" b="-1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6F71E408-4B9A-3EF8-081B-291BB25B2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35904"/>
              </p:ext>
            </p:extLst>
          </p:nvPr>
        </p:nvGraphicFramePr>
        <p:xfrm>
          <a:off x="848894" y="4786785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D12827D-9C15-BA64-D4C4-3E9572A7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01442"/>
              </p:ext>
            </p:extLst>
          </p:nvPr>
        </p:nvGraphicFramePr>
        <p:xfrm>
          <a:off x="838200" y="1204390"/>
          <a:ext cx="3795726" cy="370840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193593953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15240459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7732289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800314736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228063851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31330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he-I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142015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3CD1185E-90B3-C500-01EA-A98F1471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08148"/>
              </p:ext>
            </p:extLst>
          </p:nvPr>
        </p:nvGraphicFramePr>
        <p:xfrm>
          <a:off x="4711294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4199831063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334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923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2162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486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81989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1376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78352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69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58B71AE-B555-C052-4AB2-049FA542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66656"/>
              </p:ext>
            </p:extLst>
          </p:nvPr>
        </p:nvGraphicFramePr>
        <p:xfrm>
          <a:off x="145582" y="1216549"/>
          <a:ext cx="625944" cy="3939032"/>
        </p:xfrm>
        <a:graphic>
          <a:graphicData uri="http://schemas.openxmlformats.org/drawingml/2006/table">
            <a:tbl>
              <a:tblPr rtl="1" firstRow="1" bandRow="1"/>
              <a:tblGrid>
                <a:gridCol w="625944">
                  <a:extLst>
                    <a:ext uri="{9D8B030D-6E8A-4147-A177-3AD203B41FA5}">
                      <a16:colId xmlns:a16="http://schemas.microsoft.com/office/drawing/2014/main" val="2903393751"/>
                    </a:ext>
                  </a:extLst>
                </a:gridCol>
              </a:tblGrid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82151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66417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655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4030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7955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60934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64388"/>
                  </a:ext>
                </a:extLst>
              </a:tr>
              <a:tr h="492379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74321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CDA9E47E-EAC2-AD06-A928-500C6BDBE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83876"/>
              </p:ext>
            </p:extLst>
          </p:nvPr>
        </p:nvGraphicFramePr>
        <p:xfrm>
          <a:off x="8224489" y="1546447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238264C-4204-C586-9E85-D1D9563FF73A}"/>
              </a:ext>
            </a:extLst>
          </p:cNvPr>
          <p:cNvSpPr txBox="1"/>
          <p:nvPr/>
        </p:nvSpPr>
        <p:spPr>
          <a:xfrm>
            <a:off x="9678889" y="4585360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FA48A9-EDE5-186E-ED34-7E1C8C363273}"/>
              </a:ext>
            </a:extLst>
          </p:cNvPr>
          <p:cNvSpPr txBox="1"/>
          <p:nvPr/>
        </p:nvSpPr>
        <p:spPr>
          <a:xfrm>
            <a:off x="2137157" y="5247954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8x8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7596E-A0CD-FDFC-B591-44A06CE57A52}"/>
              </a:ext>
            </a:extLst>
          </p:cNvPr>
          <p:cNvSpPr txBox="1"/>
          <p:nvPr/>
        </p:nvSpPr>
        <p:spPr>
          <a:xfrm>
            <a:off x="929166" y="5617286"/>
            <a:ext cx="1838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 = Padding = 1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/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noFill/>
            </p:spPr>
            <p:txBody>
              <a:bodyPr wrap="square" rtlCol="1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D20FD0-783B-E4FA-ADD1-10FA4D1C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714" y="5030030"/>
                <a:ext cx="353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7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Convolution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584C-AC35-2D6F-E494-44DAD6F18EBC}"/>
              </a:ext>
            </a:extLst>
          </p:cNvPr>
          <p:cNvSpPr txBox="1"/>
          <p:nvPr/>
        </p:nvSpPr>
        <p:spPr>
          <a:xfrm>
            <a:off x="2431263" y="1307838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6x6</a:t>
            </a:r>
            <a:endParaRPr lang="he-IL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78D4CFCB-3386-A537-087F-67C88114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42478"/>
              </p:ext>
            </p:extLst>
          </p:nvPr>
        </p:nvGraphicFramePr>
        <p:xfrm>
          <a:off x="838200" y="1694372"/>
          <a:ext cx="3795726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99854742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409554424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672817658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3363721653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1213427369"/>
                    </a:ext>
                  </a:extLst>
                </a:gridCol>
                <a:gridCol w="632621">
                  <a:extLst>
                    <a:ext uri="{9D8B030D-6E8A-4147-A177-3AD203B41FA5}">
                      <a16:colId xmlns:a16="http://schemas.microsoft.com/office/drawing/2014/main" val="975093049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4753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034617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96818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52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979292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73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35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39957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62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41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11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198904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8798D36-B5B0-D434-D146-F1F94E03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72486"/>
              </p:ext>
            </p:extLst>
          </p:nvPr>
        </p:nvGraphicFramePr>
        <p:xfrm>
          <a:off x="5860601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581C60D-3799-0693-617D-93FC5BA52F93}"/>
              </a:ext>
            </a:extLst>
          </p:cNvPr>
          <p:cNvSpPr txBox="1"/>
          <p:nvPr/>
        </p:nvSpPr>
        <p:spPr>
          <a:xfrm>
            <a:off x="5285405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*</a:t>
            </a:r>
            <a:endParaRPr lang="he-IL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137CC-2C04-77AC-954E-67E5A9B04910}"/>
              </a:ext>
            </a:extLst>
          </p:cNvPr>
          <p:cNvSpPr txBox="1"/>
          <p:nvPr/>
        </p:nvSpPr>
        <p:spPr>
          <a:xfrm>
            <a:off x="6558096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E1991-5B53-4CA5-91A0-50C7674964AA}"/>
              </a:ext>
            </a:extLst>
          </p:cNvPr>
          <p:cNvSpPr txBox="1"/>
          <p:nvPr/>
        </p:nvSpPr>
        <p:spPr>
          <a:xfrm>
            <a:off x="9431824" y="2038662"/>
            <a:ext cx="609600" cy="369332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dirty="0"/>
              <a:t>3x3 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79E463-10C5-EAAD-F7D0-F7B3BC066394}"/>
              </a:ext>
            </a:extLst>
          </p:cNvPr>
          <p:cNvSpPr txBox="1"/>
          <p:nvPr/>
        </p:nvSpPr>
        <p:spPr>
          <a:xfrm>
            <a:off x="8274413" y="3059964"/>
            <a:ext cx="460973" cy="461665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pPr algn="ctr"/>
            <a:r>
              <a:rPr lang="en-US" sz="2400" dirty="0"/>
              <a:t>=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6E096-4E49-528D-6B9C-675EE9BE4968}"/>
              </a:ext>
            </a:extLst>
          </p:cNvPr>
          <p:cNvSpPr/>
          <p:nvPr/>
        </p:nvSpPr>
        <p:spPr>
          <a:xfrm>
            <a:off x="923636" y="1791855"/>
            <a:ext cx="1671781" cy="133927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E7888-E176-F117-88F7-B53F0581D87D}"/>
              </a:ext>
            </a:extLst>
          </p:cNvPr>
          <p:cNvSpPr/>
          <p:nvPr/>
        </p:nvSpPr>
        <p:spPr>
          <a:xfrm>
            <a:off x="2150576" y="1795838"/>
            <a:ext cx="1671781" cy="1339272"/>
          </a:xfrm>
          <a:prstGeom prst="rect">
            <a:avLst/>
          </a:prstGeom>
          <a:solidFill>
            <a:schemeClr val="accent4">
              <a:lumMod val="75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A3C0DA-94D7-85F4-24E9-F4289BDF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665"/>
              </p:ext>
            </p:extLst>
          </p:nvPr>
        </p:nvGraphicFramePr>
        <p:xfrm>
          <a:off x="4632330" y="1694372"/>
          <a:ext cx="632621" cy="3063792"/>
        </p:xfrm>
        <a:graphic>
          <a:graphicData uri="http://schemas.openxmlformats.org/drawingml/2006/table">
            <a:tbl>
              <a:tblPr rtl="1" firstRow="1" bandRow="1"/>
              <a:tblGrid>
                <a:gridCol w="632621">
                  <a:extLst>
                    <a:ext uri="{9D8B030D-6E8A-4147-A177-3AD203B41FA5}">
                      <a16:colId xmlns:a16="http://schemas.microsoft.com/office/drawing/2014/main" val="2279058017"/>
                    </a:ext>
                  </a:extLst>
                </a:gridCol>
              </a:tblGrid>
              <a:tr h="51063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886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4584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40435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351229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51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958111"/>
                  </a:ext>
                </a:extLst>
              </a:tr>
              <a:tr h="510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62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270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FFE07CF-AB9A-80D4-4654-9B942BBB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0279"/>
              </p:ext>
            </p:extLst>
          </p:nvPr>
        </p:nvGraphicFramePr>
        <p:xfrm>
          <a:off x="8974606" y="2468212"/>
          <a:ext cx="2022762" cy="1555816"/>
        </p:xfrm>
        <a:graphic>
          <a:graphicData uri="http://schemas.openxmlformats.org/drawingml/2006/table">
            <a:tbl>
              <a:tblPr rtl="1" firstRow="1" bandRow="1"/>
              <a:tblGrid>
                <a:gridCol w="674254">
                  <a:extLst>
                    <a:ext uri="{9D8B030D-6E8A-4147-A177-3AD203B41FA5}">
                      <a16:colId xmlns:a16="http://schemas.microsoft.com/office/drawing/2014/main" val="4020434009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428358547"/>
                    </a:ext>
                  </a:extLst>
                </a:gridCol>
                <a:gridCol w="674254">
                  <a:extLst>
                    <a:ext uri="{9D8B030D-6E8A-4147-A177-3AD203B41FA5}">
                      <a16:colId xmlns:a16="http://schemas.microsoft.com/office/drawing/2014/main" val="2353768429"/>
                    </a:ext>
                  </a:extLst>
                </a:gridCol>
              </a:tblGrid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122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89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0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310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616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190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951069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769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828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376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239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FC849C-704B-99A7-42B4-84BC4EC81D74}"/>
              </a:ext>
            </a:extLst>
          </p:cNvPr>
          <p:cNvSpPr/>
          <p:nvPr/>
        </p:nvSpPr>
        <p:spPr>
          <a:xfrm>
            <a:off x="3494014" y="1788291"/>
            <a:ext cx="1671781" cy="133927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D02C83-BB46-E4B2-A1FD-941E023E8CCC}"/>
              </a:ext>
            </a:extLst>
          </p:cNvPr>
          <p:cNvSpPr/>
          <p:nvPr/>
        </p:nvSpPr>
        <p:spPr>
          <a:xfrm>
            <a:off x="923636" y="2826993"/>
            <a:ext cx="1671781" cy="1339272"/>
          </a:xfrm>
          <a:prstGeom prst="rect">
            <a:avLst/>
          </a:prstGeom>
          <a:solidFill>
            <a:srgbClr val="E0B2F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74031B7-4813-B18D-CFC1-7B0E1959F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8105"/>
              </p:ext>
            </p:extLst>
          </p:nvPr>
        </p:nvGraphicFramePr>
        <p:xfrm>
          <a:off x="838200" y="4756004"/>
          <a:ext cx="4426751" cy="522128"/>
        </p:xfrm>
        <a:graphic>
          <a:graphicData uri="http://schemas.openxmlformats.org/drawingml/2006/table">
            <a:tbl>
              <a:tblPr rtl="1" firstRow="1" bandRow="1"/>
              <a:tblGrid>
                <a:gridCol w="632393">
                  <a:extLst>
                    <a:ext uri="{9D8B030D-6E8A-4147-A177-3AD203B41FA5}">
                      <a16:colId xmlns:a16="http://schemas.microsoft.com/office/drawing/2014/main" val="3941053550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30802226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048322823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5110740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700897734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2334225477"/>
                    </a:ext>
                  </a:extLst>
                </a:gridCol>
                <a:gridCol w="632393">
                  <a:extLst>
                    <a:ext uri="{9D8B030D-6E8A-4147-A177-3AD203B41FA5}">
                      <a16:colId xmlns:a16="http://schemas.microsoft.com/office/drawing/2014/main" val="4099374186"/>
                    </a:ext>
                  </a:extLst>
                </a:gridCol>
              </a:tblGrid>
              <a:tr h="522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21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9158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8080DA0-330F-CB1B-02D7-6595F9DCDC28}"/>
              </a:ext>
            </a:extLst>
          </p:cNvPr>
          <p:cNvSpPr/>
          <p:nvPr/>
        </p:nvSpPr>
        <p:spPr>
          <a:xfrm>
            <a:off x="2153974" y="2826993"/>
            <a:ext cx="1671781" cy="1339272"/>
          </a:xfrm>
          <a:prstGeom prst="rect">
            <a:avLst/>
          </a:prstGeom>
          <a:solidFill>
            <a:srgbClr val="C4BFE7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CD275-5604-12F4-5703-DDD5CE74A01C}"/>
              </a:ext>
            </a:extLst>
          </p:cNvPr>
          <p:cNvSpPr/>
          <p:nvPr/>
        </p:nvSpPr>
        <p:spPr>
          <a:xfrm>
            <a:off x="3492952" y="2825304"/>
            <a:ext cx="1671781" cy="1339272"/>
          </a:xfrm>
          <a:prstGeom prst="rect">
            <a:avLst/>
          </a:prstGeom>
          <a:solidFill>
            <a:srgbClr val="B6E1F0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5968A-8A92-2077-26D7-0EF033A135BA}"/>
              </a:ext>
            </a:extLst>
          </p:cNvPr>
          <p:cNvSpPr/>
          <p:nvPr/>
        </p:nvSpPr>
        <p:spPr>
          <a:xfrm>
            <a:off x="921654" y="3828469"/>
            <a:ext cx="1671781" cy="1339272"/>
          </a:xfrm>
          <a:prstGeom prst="rect">
            <a:avLst/>
          </a:prstGeom>
          <a:solidFill>
            <a:srgbClr val="B5F1D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A3D44-E5AB-4F0E-548B-5AA019F29AC3}"/>
              </a:ext>
            </a:extLst>
          </p:cNvPr>
          <p:cNvSpPr/>
          <p:nvPr/>
        </p:nvSpPr>
        <p:spPr>
          <a:xfrm>
            <a:off x="2164415" y="3825187"/>
            <a:ext cx="1671781" cy="1339272"/>
          </a:xfrm>
          <a:prstGeom prst="rect">
            <a:avLst/>
          </a:prstGeom>
          <a:solidFill>
            <a:srgbClr val="D1E2C4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DD64D-677A-CD68-4113-357A6810B18E}"/>
              </a:ext>
            </a:extLst>
          </p:cNvPr>
          <p:cNvSpPr/>
          <p:nvPr/>
        </p:nvSpPr>
        <p:spPr>
          <a:xfrm>
            <a:off x="3498615" y="3846941"/>
            <a:ext cx="1671781" cy="1339272"/>
          </a:xfrm>
          <a:prstGeom prst="rect">
            <a:avLst/>
          </a:prstGeom>
          <a:solidFill>
            <a:srgbClr val="ADCCF9">
              <a:alpha val="34902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CD377C4-5D58-8713-E9BC-802E73972D78}"/>
              </a:ext>
            </a:extLst>
          </p:cNvPr>
          <p:cNvSpPr/>
          <p:nvPr/>
        </p:nvSpPr>
        <p:spPr>
          <a:xfrm>
            <a:off x="1103351" y="1431440"/>
            <a:ext cx="1312387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9D62D-B7F9-DB50-76A4-D2007B6E28D1}"/>
              </a:ext>
            </a:extLst>
          </p:cNvPr>
          <p:cNvSpPr txBox="1"/>
          <p:nvPr/>
        </p:nvSpPr>
        <p:spPr>
          <a:xfrm>
            <a:off x="5786428" y="4438701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Stides</a:t>
            </a:r>
            <a:r>
              <a:rPr lang="en-US" dirty="0"/>
              <a:t> = 2</a:t>
            </a:r>
            <a:endParaRPr lang="he-IL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95DA649-1807-9971-25D4-E9775E2B858B}"/>
              </a:ext>
            </a:extLst>
          </p:cNvPr>
          <p:cNvSpPr/>
          <p:nvPr/>
        </p:nvSpPr>
        <p:spPr>
          <a:xfrm rot="16200000">
            <a:off x="270752" y="2235688"/>
            <a:ext cx="972546" cy="448877"/>
          </a:xfrm>
          <a:prstGeom prst="arc">
            <a:avLst>
              <a:gd name="adj1" fmla="val 10721429"/>
              <a:gd name="adj2" fmla="val 257897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/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e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4702C-0ED9-5E00-E26C-9A06A19E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7" y="4477493"/>
                <a:ext cx="3883371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B5ACC81-A0A3-871A-752E-1150E6AA24EB}"/>
              </a:ext>
            </a:extLst>
          </p:cNvPr>
          <p:cNvSpPr/>
          <p:nvPr/>
        </p:nvSpPr>
        <p:spPr>
          <a:xfrm>
            <a:off x="805999" y="5590734"/>
            <a:ext cx="9297002" cy="3693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chemeClr val="tx1"/>
                </a:solidFill>
              </a:rPr>
              <a:t>: if the filter is out bounds of the image is doesn’t calculate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0" grpId="0"/>
      <p:bldP spid="3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0242" name="Picture 2" descr="006 CNN Convolution On RGB Images - Master Data Science">
            <a:extLst>
              <a:ext uri="{FF2B5EF4-FFF2-40B4-BE49-F238E27FC236}">
                <a16:creationId xmlns:a16="http://schemas.microsoft.com/office/drawing/2014/main" id="{C04C8BFF-5FE7-E488-99AA-FB309041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3" y="1827214"/>
            <a:ext cx="10283537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DAA06-2674-C432-40E8-59E758BF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6" y="1827214"/>
            <a:ext cx="1297998" cy="148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E590C-CF7A-4F9C-678E-0BA34EDD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95" y="950911"/>
            <a:ext cx="1724266" cy="1486107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808C058E-E45B-94E2-E671-9F6547A8C7E2}"/>
              </a:ext>
            </a:extLst>
          </p:cNvPr>
          <p:cNvSpPr/>
          <p:nvPr/>
        </p:nvSpPr>
        <p:spPr>
          <a:xfrm>
            <a:off x="1335024" y="1598947"/>
            <a:ext cx="8225028" cy="1935034"/>
          </a:xfrm>
          <a:prstGeom prst="arc">
            <a:avLst>
              <a:gd name="adj1" fmla="val 10831971"/>
              <a:gd name="adj2" fmla="val 0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8AF3C-E0E3-2632-5742-5E1B5F8121D9}"/>
              </a:ext>
            </a:extLst>
          </p:cNvPr>
          <p:cNvSpPr txBox="1"/>
          <p:nvPr/>
        </p:nvSpPr>
        <p:spPr>
          <a:xfrm>
            <a:off x="6978229" y="5009732"/>
            <a:ext cx="4939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6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95" y="30018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 Convolution of RGB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0855036" cy="537556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pic>
        <p:nvPicPr>
          <p:cNvPr id="15362" name="Picture 2" descr="When we convolve with two different filters simultaneously- convolution images">
            <a:extLst>
              <a:ext uri="{FF2B5EF4-FFF2-40B4-BE49-F238E27FC236}">
                <a16:creationId xmlns:a16="http://schemas.microsoft.com/office/drawing/2014/main" id="{58369B13-F222-AB1A-FBDD-2D311006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8368"/>
            <a:ext cx="10673846" cy="46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2B826-1985-9E61-75F0-5F07477112CC}"/>
              </a:ext>
            </a:extLst>
          </p:cNvPr>
          <p:cNvSpPr txBox="1"/>
          <p:nvPr/>
        </p:nvSpPr>
        <p:spPr>
          <a:xfrm>
            <a:off x="1056640" y="6123771"/>
            <a:ext cx="2780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datahacker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009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5" y="295752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One Layer Example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30" y="805023"/>
            <a:ext cx="11350806" cy="575279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CEE6-2FDE-2E1E-7C7D-9650FF6AF7B0}"/>
              </a:ext>
            </a:extLst>
          </p:cNvPr>
          <p:cNvSpPr txBox="1"/>
          <p:nvPr/>
        </p:nvSpPr>
        <p:spPr>
          <a:xfrm>
            <a:off x="5481032" y="4895002"/>
            <a:ext cx="4822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Note</a:t>
            </a:r>
            <a:r>
              <a:rPr lang="en-US" b="0" i="1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: the result convolution is a linear,</a:t>
            </a:r>
            <a:r>
              <a:rPr lang="en-US" i="1" dirty="0">
                <a:solidFill>
                  <a:srgbClr val="808080"/>
                </a:solidFill>
                <a:latin typeface="Open Sans" panose="020B0606030504020204" pitchFamily="34" charset="0"/>
              </a:rPr>
              <a:t> so we need to add non-linearity to learn more complex features</a:t>
            </a:r>
            <a:endParaRPr 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1FB43D-9ACD-8B61-4842-4AD42EFC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719" y="2057652"/>
            <a:ext cx="1152686" cy="1438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0F8D1-86E2-B2D0-DC41-B4AD7A90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0" y="1069370"/>
            <a:ext cx="4131864" cy="31653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9C96CB-C047-2E62-4E3B-1DD9DF070160}"/>
              </a:ext>
            </a:extLst>
          </p:cNvPr>
          <p:cNvGrpSpPr/>
          <p:nvPr/>
        </p:nvGrpSpPr>
        <p:grpSpPr>
          <a:xfrm>
            <a:off x="4148920" y="1513828"/>
            <a:ext cx="4039639" cy="1087648"/>
            <a:chOff x="3683936" y="1378461"/>
            <a:chExt cx="4159712" cy="12288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/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Open Sans" panose="020B0606030504020204" pitchFamily="34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54500C-D6DB-88F2-594D-F30EDD4EE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36" y="1416907"/>
                  <a:ext cx="4159712" cy="10365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79D152-8AF0-E9C0-C480-DCB30C01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0836" y="1378461"/>
              <a:ext cx="1124107" cy="1228896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3F1A29-5867-7823-A516-8F8EA9D58219}"/>
              </a:ext>
            </a:extLst>
          </p:cNvPr>
          <p:cNvCxnSpPr>
            <a:cxnSpLocks/>
          </p:cNvCxnSpPr>
          <p:nvPr/>
        </p:nvCxnSpPr>
        <p:spPr>
          <a:xfrm>
            <a:off x="8188558" y="2057652"/>
            <a:ext cx="484387" cy="52406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1E644E-7CCC-7EA2-64B7-195EE0631B9E}"/>
              </a:ext>
            </a:extLst>
          </p:cNvPr>
          <p:cNvCxnSpPr>
            <a:cxnSpLocks/>
          </p:cNvCxnSpPr>
          <p:nvPr/>
        </p:nvCxnSpPr>
        <p:spPr>
          <a:xfrm flipV="1">
            <a:off x="8188558" y="2859703"/>
            <a:ext cx="484387" cy="6011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/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29333F-4531-369E-689E-2DC47C78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49793"/>
                <a:ext cx="2438400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/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726F59-918A-8653-A3A1-A5F51516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3" y="3218728"/>
                <a:ext cx="618152" cy="413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/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sz="2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1DEB11-FCD5-BE90-B590-B4C7E7C33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95" y="2569218"/>
                <a:ext cx="618152" cy="413318"/>
              </a:xfrm>
              <a:prstGeom prst="rect">
                <a:avLst/>
              </a:prstGeom>
              <a:blipFill>
                <a:blip r:embed="rId8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646DF3-2604-06DA-0EA2-7758C8A6005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481671" y="2057652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EABB85-F392-4C49-4639-102D2E74FE8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481671" y="2982536"/>
            <a:ext cx="347194" cy="5115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/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877D9B-6806-94A4-1294-DAB95AC2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5803"/>
                <a:ext cx="1572491" cy="38113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78E12B7-A177-B340-F7B2-8CAD8AAD87CD}"/>
              </a:ext>
            </a:extLst>
          </p:cNvPr>
          <p:cNvGrpSpPr/>
          <p:nvPr/>
        </p:nvGrpSpPr>
        <p:grpSpPr>
          <a:xfrm>
            <a:off x="4195339" y="3029914"/>
            <a:ext cx="4039639" cy="1087648"/>
            <a:chOff x="4093740" y="3029914"/>
            <a:chExt cx="4039639" cy="10876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5B43DA-9753-B34B-4F41-07579174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3260" y="3029914"/>
              <a:ext cx="1101400" cy="108764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/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808080"/>
                            </a:solidFill>
                            <a:latin typeface="Open Sans" panose="020B0606030504020204" pitchFamily="34" charset="0"/>
                          </a:rPr>
                          <m:t>𝑅𝑒𝑙𝑢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808080"/>
                                </a:solidFill>
                          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p>
                              <m:sSubSupPr>
                                <m:ctrlP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600" b="0" i="1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he-IL" sz="3600" i="1" dirty="0">
                    <a:solidFill>
                      <a:srgbClr val="808080"/>
                    </a:solidFill>
                    <a:latin typeface="Open Sans" panose="020B0606030504020204" pitchFamily="34" charset="0"/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1A5D643-075F-6772-ECEE-CA8FBC058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740" y="3035386"/>
                  <a:ext cx="4039639" cy="9174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/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C01204-23A5-2A48-1916-EE719AB1C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39" y="805023"/>
                <a:ext cx="1219200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5944EC-C2AA-C069-0B85-9E015A09C953}"/>
              </a:ext>
            </a:extLst>
          </p:cNvPr>
          <p:cNvCxnSpPr>
            <a:cxnSpLocks/>
          </p:cNvCxnSpPr>
          <p:nvPr/>
        </p:nvCxnSpPr>
        <p:spPr>
          <a:xfrm rot="21300000" flipH="1">
            <a:off x="6119307" y="1198016"/>
            <a:ext cx="24432" cy="3158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7CA7A33-4907-46E5-6C51-4BD59D11B0D2}"/>
              </a:ext>
            </a:extLst>
          </p:cNvPr>
          <p:cNvSpPr/>
          <p:nvPr/>
        </p:nvSpPr>
        <p:spPr>
          <a:xfrm>
            <a:off x="5573477" y="1326307"/>
            <a:ext cx="2295905" cy="2908418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/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6384" name="TextBox 16383">
                <a:extLst>
                  <a:ext uri="{FF2B5EF4-FFF2-40B4-BE49-F238E27FC236}">
                    <a16:creationId xmlns:a16="http://schemas.microsoft.com/office/drawing/2014/main" id="{0852782C-746E-5149-787A-20C89E67A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44" y="4226485"/>
                <a:ext cx="587799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5" name="Oval 16384">
            <a:extLst>
              <a:ext uri="{FF2B5EF4-FFF2-40B4-BE49-F238E27FC236}">
                <a16:creationId xmlns:a16="http://schemas.microsoft.com/office/drawing/2014/main" id="{ACFAC17F-BE32-1C1D-2DA4-6A49DC383C1D}"/>
              </a:ext>
            </a:extLst>
          </p:cNvPr>
          <p:cNvSpPr/>
          <p:nvPr/>
        </p:nvSpPr>
        <p:spPr>
          <a:xfrm>
            <a:off x="9605819" y="3261974"/>
            <a:ext cx="230909" cy="2136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387" name="TextBox 16386">
            <a:extLst>
              <a:ext uri="{FF2B5EF4-FFF2-40B4-BE49-F238E27FC236}">
                <a16:creationId xmlns:a16="http://schemas.microsoft.com/office/drawing/2014/main" id="{4D741E60-DF00-895F-F6C3-D4CA4D803D48}"/>
              </a:ext>
            </a:extLst>
          </p:cNvPr>
          <p:cNvSpPr txBox="1"/>
          <p:nvPr/>
        </p:nvSpPr>
        <p:spPr>
          <a:xfrm>
            <a:off x="9143621" y="3747022"/>
            <a:ext cx="1386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Number of filters</a:t>
            </a:r>
            <a:endParaRPr lang="en-US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cxnSp>
        <p:nvCxnSpPr>
          <p:cNvPr id="16388" name="Straight Arrow Connector 16387">
            <a:extLst>
              <a:ext uri="{FF2B5EF4-FFF2-40B4-BE49-F238E27FC236}">
                <a16:creationId xmlns:a16="http://schemas.microsoft.com/office/drawing/2014/main" id="{8E4FE69A-0E33-76BC-1A63-F7449486924E}"/>
              </a:ext>
            </a:extLst>
          </p:cNvPr>
          <p:cNvCxnSpPr>
            <a:cxnSpLocks/>
          </p:cNvCxnSpPr>
          <p:nvPr/>
        </p:nvCxnSpPr>
        <p:spPr>
          <a:xfrm rot="1080000" flipH="1" flipV="1">
            <a:off x="9702481" y="3552149"/>
            <a:ext cx="78829" cy="222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686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9701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2886F-6758-53D9-4198-B439C7121418}"/>
              </a:ext>
            </a:extLst>
          </p:cNvPr>
          <p:cNvSpPr/>
          <p:nvPr/>
        </p:nvSpPr>
        <p:spPr>
          <a:xfrm>
            <a:off x="4588625" y="4826714"/>
            <a:ext cx="7111762" cy="12831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tx1"/>
                </a:solidFill>
              </a:rPr>
              <a:t>Overfitting</a:t>
            </a:r>
            <a:r>
              <a:rPr lang="en-US" sz="2000" dirty="0">
                <a:solidFill>
                  <a:schemeClr val="tx1"/>
                </a:solidFill>
              </a:rPr>
              <a:t>: large number of features and high degree </a:t>
            </a:r>
            <a:r>
              <a:rPr lang="en-US" sz="2000" dirty="0" err="1">
                <a:solidFill>
                  <a:schemeClr val="tx1"/>
                </a:solidFill>
              </a:rPr>
              <a:t>polynom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tx1"/>
                </a:solidFill>
              </a:rPr>
              <a:t>may cause overfitting to new data. </a:t>
            </a:r>
          </a:p>
        </p:txBody>
      </p:sp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Regularization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3084"/>
            <a:ext cx="10862187" cy="58931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15A574-A516-0571-4E14-EF3D2DA6C503}"/>
              </a:ext>
            </a:extLst>
          </p:cNvPr>
          <p:cNvGrpSpPr/>
          <p:nvPr/>
        </p:nvGrpSpPr>
        <p:grpSpPr>
          <a:xfrm>
            <a:off x="5672997" y="830319"/>
            <a:ext cx="2275708" cy="2181980"/>
            <a:chOff x="3799217" y="773084"/>
            <a:chExt cx="2275708" cy="21819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906F16-1FDB-F225-00CE-096BA866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217" y="773084"/>
              <a:ext cx="2275708" cy="19451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B30C15-F55C-2418-DB8E-CDA286354DA4}"/>
                </a:ext>
              </a:extLst>
            </p:cNvPr>
            <p:cNvGrpSpPr/>
            <p:nvPr/>
          </p:nvGrpSpPr>
          <p:grpSpPr>
            <a:xfrm>
              <a:off x="4048926" y="1074448"/>
              <a:ext cx="1665685" cy="1880616"/>
              <a:chOff x="4070321" y="1055104"/>
              <a:chExt cx="2728175" cy="29341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3877A0-2E20-726D-B123-FE8D24F92078}"/>
                  </a:ext>
                </a:extLst>
              </p:cNvPr>
              <p:cNvSpPr/>
              <p:nvPr/>
            </p:nvSpPr>
            <p:spPr>
              <a:xfrm>
                <a:off x="4463577" y="1055104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DD3005-477C-3775-A3EF-997DF9966EE5}"/>
                  </a:ext>
                </a:extLst>
              </p:cNvPr>
              <p:cNvSpPr/>
              <p:nvPr/>
            </p:nvSpPr>
            <p:spPr>
              <a:xfrm>
                <a:off x="4070321" y="3635192"/>
                <a:ext cx="2728175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“good fit”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25CC28-C717-3551-F7AB-14CC39CAC7F1}"/>
              </a:ext>
            </a:extLst>
          </p:cNvPr>
          <p:cNvGrpSpPr/>
          <p:nvPr/>
        </p:nvGrpSpPr>
        <p:grpSpPr>
          <a:xfrm>
            <a:off x="8345979" y="830319"/>
            <a:ext cx="2892826" cy="2181980"/>
            <a:chOff x="7150476" y="969141"/>
            <a:chExt cx="3110710" cy="21466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452E4-91E6-08C9-0183-F040F4EB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95" y="969141"/>
              <a:ext cx="2682998" cy="191911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A52556-3901-6954-86A6-D8C4ED0AF357}"/>
                </a:ext>
              </a:extLst>
            </p:cNvPr>
            <p:cNvGrpSpPr/>
            <p:nvPr/>
          </p:nvGrpSpPr>
          <p:grpSpPr>
            <a:xfrm>
              <a:off x="7150476" y="1011103"/>
              <a:ext cx="3110710" cy="2104724"/>
              <a:chOff x="6959615" y="1084895"/>
              <a:chExt cx="5094938" cy="3283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F8A5D6-C4EF-0625-D834-E9EA215B3428}"/>
                  </a:ext>
                </a:extLst>
              </p:cNvPr>
              <p:cNvSpPr/>
              <p:nvPr/>
            </p:nvSpPr>
            <p:spPr>
              <a:xfrm>
                <a:off x="6959615" y="4014633"/>
                <a:ext cx="5094938" cy="35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“overfitting” or “high variance”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827384-C1AD-6EB7-817A-4F2FE516336C}"/>
                  </a:ext>
                </a:extLst>
              </p:cNvPr>
              <p:cNvSpPr/>
              <p:nvPr/>
            </p:nvSpPr>
            <p:spPr>
              <a:xfrm>
                <a:off x="7877175" y="1084895"/>
                <a:ext cx="2533650" cy="1793397"/>
              </a:xfrm>
              <a:custGeom>
                <a:avLst/>
                <a:gdLst>
                  <a:gd name="connsiteX0" fmla="*/ 0 w 2533650"/>
                  <a:gd name="connsiteY0" fmla="*/ 1467805 h 1793397"/>
                  <a:gd name="connsiteX1" fmla="*/ 209550 w 2533650"/>
                  <a:gd name="connsiteY1" fmla="*/ 1610680 h 1793397"/>
                  <a:gd name="connsiteX2" fmla="*/ 504825 w 2533650"/>
                  <a:gd name="connsiteY2" fmla="*/ 1782130 h 1793397"/>
                  <a:gd name="connsiteX3" fmla="*/ 695325 w 2533650"/>
                  <a:gd name="connsiteY3" fmla="*/ 1267780 h 1793397"/>
                  <a:gd name="connsiteX4" fmla="*/ 695325 w 2533650"/>
                  <a:gd name="connsiteY4" fmla="*/ 629605 h 1793397"/>
                  <a:gd name="connsiteX5" fmla="*/ 942975 w 2533650"/>
                  <a:gd name="connsiteY5" fmla="*/ 724855 h 1793397"/>
                  <a:gd name="connsiteX6" fmla="*/ 1495425 w 2533650"/>
                  <a:gd name="connsiteY6" fmla="*/ 705805 h 1793397"/>
                  <a:gd name="connsiteX7" fmla="*/ 1485900 w 2533650"/>
                  <a:gd name="connsiteY7" fmla="*/ 553405 h 1793397"/>
                  <a:gd name="connsiteX8" fmla="*/ 1457325 w 2533650"/>
                  <a:gd name="connsiteY8" fmla="*/ 955 h 1793397"/>
                  <a:gd name="connsiteX9" fmla="*/ 2181225 w 2533650"/>
                  <a:gd name="connsiteY9" fmla="*/ 429580 h 1793397"/>
                  <a:gd name="connsiteX10" fmla="*/ 2533650 w 2533650"/>
                  <a:gd name="connsiteY10" fmla="*/ 782005 h 179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3650" h="1793397">
                    <a:moveTo>
                      <a:pt x="0" y="1467805"/>
                    </a:moveTo>
                    <a:cubicBezTo>
                      <a:pt x="62706" y="1513049"/>
                      <a:pt x="125413" y="1558293"/>
                      <a:pt x="209550" y="1610680"/>
                    </a:cubicBezTo>
                    <a:cubicBezTo>
                      <a:pt x="293688" y="1663068"/>
                      <a:pt x="423863" y="1839280"/>
                      <a:pt x="504825" y="1782130"/>
                    </a:cubicBezTo>
                    <a:cubicBezTo>
                      <a:pt x="585787" y="1724980"/>
                      <a:pt x="663575" y="1459867"/>
                      <a:pt x="695325" y="1267780"/>
                    </a:cubicBezTo>
                    <a:cubicBezTo>
                      <a:pt x="727075" y="1075692"/>
                      <a:pt x="654050" y="720092"/>
                      <a:pt x="695325" y="629605"/>
                    </a:cubicBezTo>
                    <a:cubicBezTo>
                      <a:pt x="736600" y="539118"/>
                      <a:pt x="809625" y="712155"/>
                      <a:pt x="942975" y="724855"/>
                    </a:cubicBezTo>
                    <a:cubicBezTo>
                      <a:pt x="1076325" y="737555"/>
                      <a:pt x="1404938" y="734380"/>
                      <a:pt x="1495425" y="705805"/>
                    </a:cubicBezTo>
                    <a:cubicBezTo>
                      <a:pt x="1585912" y="677230"/>
                      <a:pt x="1492250" y="670880"/>
                      <a:pt x="1485900" y="553405"/>
                    </a:cubicBezTo>
                    <a:cubicBezTo>
                      <a:pt x="1479550" y="435930"/>
                      <a:pt x="1341438" y="21592"/>
                      <a:pt x="1457325" y="955"/>
                    </a:cubicBezTo>
                    <a:cubicBezTo>
                      <a:pt x="1573212" y="-19682"/>
                      <a:pt x="2001838" y="299405"/>
                      <a:pt x="2181225" y="429580"/>
                    </a:cubicBezTo>
                    <a:cubicBezTo>
                      <a:pt x="2360612" y="559755"/>
                      <a:pt x="2447131" y="670880"/>
                      <a:pt x="2533650" y="7820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7F7965B-5205-7503-90E2-133E13A0B2CE}"/>
                  </a:ext>
                </a:extLst>
              </p:cNvPr>
              <p:cNvSpPr/>
              <p:nvPr/>
            </p:nvSpPr>
            <p:spPr>
              <a:xfrm>
                <a:off x="8297091" y="1415221"/>
                <a:ext cx="2057400" cy="1521447"/>
              </a:xfrm>
              <a:custGeom>
                <a:avLst/>
                <a:gdLst>
                  <a:gd name="connsiteX0" fmla="*/ 0 w 2057400"/>
                  <a:gd name="connsiteY0" fmla="*/ 1521447 h 1521447"/>
                  <a:gd name="connsiteX1" fmla="*/ 285750 w 2057400"/>
                  <a:gd name="connsiteY1" fmla="*/ 749922 h 1521447"/>
                  <a:gd name="connsiteX2" fmla="*/ 619125 w 2057400"/>
                  <a:gd name="connsiteY2" fmla="*/ 283197 h 1521447"/>
                  <a:gd name="connsiteX3" fmla="*/ 1447800 w 2057400"/>
                  <a:gd name="connsiteY3" fmla="*/ 35547 h 1521447"/>
                  <a:gd name="connsiteX4" fmla="*/ 2057400 w 2057400"/>
                  <a:gd name="connsiteY4" fmla="*/ 6972 h 15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7400" h="1521447">
                    <a:moveTo>
                      <a:pt x="0" y="1521447"/>
                    </a:moveTo>
                    <a:cubicBezTo>
                      <a:pt x="91281" y="1238872"/>
                      <a:pt x="182563" y="956297"/>
                      <a:pt x="285750" y="749922"/>
                    </a:cubicBezTo>
                    <a:cubicBezTo>
                      <a:pt x="388937" y="543547"/>
                      <a:pt x="425450" y="402260"/>
                      <a:pt x="619125" y="283197"/>
                    </a:cubicBezTo>
                    <a:cubicBezTo>
                      <a:pt x="812800" y="164134"/>
                      <a:pt x="1208088" y="81584"/>
                      <a:pt x="1447800" y="35547"/>
                    </a:cubicBezTo>
                    <a:cubicBezTo>
                      <a:pt x="1687512" y="-10490"/>
                      <a:pt x="1872456" y="-1759"/>
                      <a:pt x="2057400" y="6972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/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77C8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FC7644-DCCC-201D-7208-2844B80B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2" y="3346407"/>
                <a:ext cx="11367015" cy="1704109"/>
              </a:xfrm>
              <a:prstGeom prst="rect">
                <a:avLst/>
              </a:prstGeom>
              <a:blipFill>
                <a:blip r:embed="rId4"/>
                <a:stretch>
                  <a:fillRect l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/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Suppose we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penalize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very small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5CE66-69F5-51FA-7849-6910125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3" y="833910"/>
                <a:ext cx="4532350" cy="749862"/>
              </a:xfrm>
              <a:prstGeom prst="rect">
                <a:avLst/>
              </a:prstGeom>
              <a:blipFill>
                <a:blip r:embed="rId5"/>
                <a:stretch>
                  <a:fillRect l="-3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6B1764D-B452-E937-510B-1DE6872CF6AF}"/>
              </a:ext>
            </a:extLst>
          </p:cNvPr>
          <p:cNvGrpSpPr/>
          <p:nvPr/>
        </p:nvGrpSpPr>
        <p:grpSpPr>
          <a:xfrm>
            <a:off x="579605" y="4198461"/>
            <a:ext cx="2723435" cy="2183678"/>
            <a:chOff x="8516304" y="4372105"/>
            <a:chExt cx="2495072" cy="19506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EB4A0-C049-B87A-3A21-8A576CFB3030}"/>
                </a:ext>
              </a:extLst>
            </p:cNvPr>
            <p:cNvGrpSpPr/>
            <p:nvPr/>
          </p:nvGrpSpPr>
          <p:grpSpPr>
            <a:xfrm>
              <a:off x="8516304" y="4372105"/>
              <a:ext cx="2495072" cy="1950672"/>
              <a:chOff x="8516304" y="4372105"/>
              <a:chExt cx="2495072" cy="19506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F593F0-8CFC-9AD0-EA70-73B02F6E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6304" y="4372105"/>
                <a:ext cx="2495072" cy="1950672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30E2B-80E9-4B4D-167A-70E448BDDE14}"/>
                  </a:ext>
                </a:extLst>
              </p:cNvPr>
              <p:cNvGrpSpPr/>
              <p:nvPr/>
            </p:nvGrpSpPr>
            <p:grpSpPr>
              <a:xfrm>
                <a:off x="10031668" y="5875674"/>
                <a:ext cx="806958" cy="327537"/>
                <a:chOff x="10060272" y="2336297"/>
                <a:chExt cx="806958" cy="32753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4BB10A7-C8D9-1E01-D679-17FDA686F16E}"/>
                    </a:ext>
                  </a:extLst>
                </p:cNvPr>
                <p:cNvGrpSpPr/>
                <p:nvPr/>
              </p:nvGrpSpPr>
              <p:grpSpPr>
                <a:xfrm>
                  <a:off x="10060272" y="2336297"/>
                  <a:ext cx="314048" cy="294304"/>
                  <a:chOff x="10060272" y="2336297"/>
                  <a:chExt cx="314048" cy="29430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D1AAA5F-461C-4DE9-EBC4-FFA256EE2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92B8FAA-4C9F-B4EA-3449-E10905EC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60272" y="2364947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97EDAD7-1687-55F5-89A7-4CEA4926BC2C}"/>
                    </a:ext>
                  </a:extLst>
                </p:cNvPr>
                <p:cNvGrpSpPr/>
                <p:nvPr/>
              </p:nvGrpSpPr>
              <p:grpSpPr>
                <a:xfrm>
                  <a:off x="10553182" y="2369530"/>
                  <a:ext cx="314048" cy="294304"/>
                  <a:chOff x="10022907" y="2336297"/>
                  <a:chExt cx="314048" cy="294304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D01910-1ABE-8CF6-3DB7-DD1912D46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838" y="2336297"/>
                    <a:ext cx="205151" cy="294304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4AB671F-757A-1A61-1F25-BD221866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022907" y="2364655"/>
                    <a:ext cx="314048" cy="237588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D71F-5E36-5C7C-E8B5-F38817C1E334}"/>
                </a:ext>
              </a:extLst>
            </p:cNvPr>
            <p:cNvSpPr/>
            <p:nvPr/>
          </p:nvSpPr>
          <p:spPr>
            <a:xfrm>
              <a:off x="9106678" y="4641632"/>
              <a:ext cx="1211106" cy="966066"/>
            </a:xfrm>
            <a:custGeom>
              <a:avLst/>
              <a:gdLst>
                <a:gd name="connsiteX0" fmla="*/ 0 w 1211106"/>
                <a:gd name="connsiteY0" fmla="*/ 966066 h 966066"/>
                <a:gd name="connsiteX1" fmla="*/ 121298 w 1211106"/>
                <a:gd name="connsiteY1" fmla="*/ 546188 h 966066"/>
                <a:gd name="connsiteX2" fmla="*/ 279918 w 1211106"/>
                <a:gd name="connsiteY2" fmla="*/ 210286 h 966066"/>
                <a:gd name="connsiteX3" fmla="*/ 662473 w 1211106"/>
                <a:gd name="connsiteY3" fmla="*/ 126311 h 966066"/>
                <a:gd name="connsiteX4" fmla="*/ 1156995 w 1211106"/>
                <a:gd name="connsiteY4" fmla="*/ 14344 h 966066"/>
                <a:gd name="connsiteX5" fmla="*/ 1175657 w 1211106"/>
                <a:gd name="connsiteY5" fmla="*/ 5013 h 96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106" h="966066">
                  <a:moveTo>
                    <a:pt x="0" y="966066"/>
                  </a:moveTo>
                  <a:cubicBezTo>
                    <a:pt x="37322" y="819108"/>
                    <a:pt x="74645" y="672151"/>
                    <a:pt x="121298" y="546188"/>
                  </a:cubicBezTo>
                  <a:cubicBezTo>
                    <a:pt x="167951" y="420225"/>
                    <a:pt x="189722" y="280265"/>
                    <a:pt x="279918" y="210286"/>
                  </a:cubicBezTo>
                  <a:cubicBezTo>
                    <a:pt x="370114" y="140307"/>
                    <a:pt x="662473" y="126311"/>
                    <a:pt x="662473" y="126311"/>
                  </a:cubicBezTo>
                  <a:lnTo>
                    <a:pt x="1156995" y="14344"/>
                  </a:lnTo>
                  <a:cubicBezTo>
                    <a:pt x="1242526" y="-5872"/>
                    <a:pt x="1209091" y="-430"/>
                    <a:pt x="1175657" y="5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/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=&gt;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CC2ECE-F3F8-8F41-FBB6-F17E5566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24" y="3592484"/>
                <a:ext cx="2380710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/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Tradeoff</a:t>
                </a:r>
                <a:r>
                  <a:rPr lang="en-US" dirty="0">
                    <a:solidFill>
                      <a:schemeClr val="tx1"/>
                    </a:solidFill>
                  </a:rPr>
                  <a:t> - regularization is a tradeoff between: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Fit well the training data – the part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Keep hypothesis “simpler”, avoiding overfitting – part of regularization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5837762-88B4-4B55-8601-FE31AFE6D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" y="4440328"/>
                <a:ext cx="10719312" cy="200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124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29F7-1FDF-1E4E-967B-6248906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- Linear Regression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Question ?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In regularized linear regression, we choose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  <a:sym typeface="Symbol" panose="05050102010706020507" pitchFamily="18" charset="2"/>
                  </a:rPr>
                  <a:t>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604020202020204" pitchFamily="34" charset="0"/>
                  </a:rPr>
                  <a:t> to minimize: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What if </a:t>
                </a:r>
                <a:r>
                  <a:rPr lang="en-US" sz="24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</a:t>
                </a:r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is set to an extremely large value (perhaps too large for our problem,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)?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works fine; setting </a:t>
                </a:r>
                <a:r>
                  <a:rPr lang="en-US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KaTeX_Math"/>
                  </a:rPr>
                  <a:t>λ</a:t>
                </a: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 to be very large can't hurt it.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fails to eliminate overfitting.</a:t>
                </a: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Algorithm results in underfitting (fails to fit even the training set).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b="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ource Sans Pro" panose="020B0503030403020204" pitchFamily="34" charset="0"/>
                  </a:rPr>
                  <a:t>Gradient descent will fail to converge.</a:t>
                </a:r>
                <a:endParaRPr lang="he-IL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F8ED1-7C36-17EF-4424-FB4DEED3C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318"/>
                <a:ext cx="10515600" cy="5410524"/>
              </a:xfrm>
              <a:blipFill>
                <a:blip r:embed="rId2"/>
                <a:stretch>
                  <a:fillRect l="-1275" t="-2255" r="-12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1F6929-34A6-B939-9A51-8BFC62AB44F1}"/>
              </a:ext>
            </a:extLst>
          </p:cNvPr>
          <p:cNvSpPr/>
          <p:nvPr/>
        </p:nvSpPr>
        <p:spPr>
          <a:xfrm>
            <a:off x="839758" y="5010536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4" y="4431865"/>
                <a:ext cx="6488676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846010"/>
            <a:ext cx="640852" cy="2133938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4465425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DA-EF85-5163-9483-2AB727C7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69183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Suppose you are doing gradient descent on a training set of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examples, using a fairly small learning rate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α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and some regularization parameter </a:t>
                </a:r>
                <a:r>
                  <a:rPr lang="en-US" sz="2000" b="0" i="1" dirty="0">
                    <a:solidFill>
                      <a:srgbClr val="333333"/>
                    </a:solidFill>
                    <a:effectLst/>
                    <a:latin typeface="KaTeX_Math"/>
                  </a:rPr>
                  <a:t>λ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&gt; 0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. Consider the update rule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:</a:t>
                </a:r>
                <a:endParaRPr lang="en-US" dirty="0">
                  <a:solidFill>
                    <a:srgbClr val="333333"/>
                  </a:solidFill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0" indent="0">
                  <a:spcBef>
                    <a:spcPts val="3600"/>
                  </a:spcBef>
                  <a:spcAft>
                    <a:spcPts val="1200"/>
                  </a:spcAft>
                  <a:buNone/>
                </a:pP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Which of the following statements about the term 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KaTeX_Main"/>
                  </a:rPr>
                  <a:t>)</a:t>
                </a:r>
                <a:r>
                  <a:rPr lang="en-US" sz="2000" b="0" i="0" dirty="0">
                    <a:solidFill>
                      <a:srgbClr val="333333"/>
                    </a:solidFill>
                    <a:effectLst/>
                    <a:latin typeface="Source Sans Pro" panose="020B0503030403020204" pitchFamily="34" charset="0"/>
                  </a:rPr>
                  <a:t> must be true?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i="0" dirty="0">
                  <a:solidFill>
                    <a:schemeClr val="tx1"/>
                  </a:solidFill>
                  <a:latin typeface="Source Sans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r>
                  <a:rPr lang="en-US" sz="2000" b="0" i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Cambria Math" panose="02040503050406030204" pitchFamily="18" charset="0"/>
                  </a:rPr>
                  <a:t>None of the above</a:t>
                </a:r>
              </a:p>
              <a:p>
                <a:pPr marL="457200" indent="-457200">
                  <a:spcBef>
                    <a:spcPts val="2400"/>
                  </a:spcBef>
                  <a:spcAft>
                    <a:spcPts val="1200"/>
                  </a:spcAft>
                  <a:buFont typeface="+mj-lt"/>
                  <a:buAutoNum type="alphaUcPeriod"/>
                </a:pPr>
                <a:endParaRPr lang="en-US" sz="2000" b="0" i="0" dirty="0">
                  <a:solidFill>
                    <a:srgbClr val="333333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9D4DD-7859-26F2-48C5-F47F7B4E9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63690"/>
                <a:ext cx="11392678" cy="5514392"/>
              </a:xfrm>
              <a:blipFill>
                <a:blip r:embed="rId2"/>
                <a:stretch>
                  <a:fillRect l="-589" t="-1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/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688BE-AFC1-C4FE-33F0-463367B1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1920880"/>
                <a:ext cx="5421085" cy="1033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1014FC-16EA-7965-969D-C3867E38930D}"/>
              </a:ext>
            </a:extLst>
          </p:cNvPr>
          <p:cNvSpPr/>
          <p:nvPr/>
        </p:nvSpPr>
        <p:spPr>
          <a:xfrm>
            <a:off x="335902" y="4991875"/>
            <a:ext cx="429209" cy="466531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4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Regularization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06974" y="1244083"/>
            <a:ext cx="11557512" cy="1404357"/>
            <a:chOff x="406974" y="940138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06974" y="940138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  <m:func>
                              <m:funcPr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dirty="0" smtClean="0">
                            <a:solidFill>
                              <a:srgbClr val="0077C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7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7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8" y="1071300"/>
                  <a:ext cx="11086464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/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438CAB9-3A51-4554-B0DE-35E42F5E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13" y="1688034"/>
                <a:ext cx="1847461" cy="420684"/>
              </a:xfrm>
              <a:prstGeom prst="rect">
                <a:avLst/>
              </a:prstGeom>
              <a:blipFill>
                <a:blip r:embed="rId3"/>
                <a:stretch>
                  <a:fillRect l="-6271" t="-18841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CEA10B-ABBD-C25B-9906-7D0A2F76D115}"/>
              </a:ext>
            </a:extLst>
          </p:cNvPr>
          <p:cNvCxnSpPr/>
          <p:nvPr/>
        </p:nvCxnSpPr>
        <p:spPr>
          <a:xfrm>
            <a:off x="9637671" y="1472787"/>
            <a:ext cx="0" cy="84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/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rgbClr val="0077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7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887E8-7AC2-9875-9760-C3012399B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8" y="3497413"/>
                <a:ext cx="10171710" cy="2872480"/>
              </a:xfrm>
              <a:prstGeom prst="rect">
                <a:avLst/>
              </a:prstGeom>
              <a:blipFill>
                <a:blip r:embed="rId4"/>
                <a:stretch>
                  <a:fillRect l="-1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24E512B-7CA7-340D-D14B-DB73B806D772}"/>
              </a:ext>
            </a:extLst>
          </p:cNvPr>
          <p:cNvSpPr txBox="1">
            <a:spLocks/>
          </p:cNvSpPr>
          <p:nvPr/>
        </p:nvSpPr>
        <p:spPr>
          <a:xfrm>
            <a:off x="332409" y="2932560"/>
            <a:ext cx="10862187" cy="59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Gradian decent for 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90921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 (Perceptron)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11682</TotalTime>
  <Words>10639</Words>
  <Application>Microsoft Office PowerPoint</Application>
  <PresentationFormat>Widescreen</PresentationFormat>
  <Paragraphs>2308</Paragraphs>
  <Slides>178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4" baseType="lpstr">
      <vt:lpstr>IBM Plex Sans Devanagari</vt:lpstr>
      <vt:lpstr>Inter</vt:lpstr>
      <vt:lpstr>KaTeX_Main</vt:lpstr>
      <vt:lpstr>KaTeX_Math</vt:lpstr>
      <vt:lpstr>Segoe WPC</vt:lpstr>
      <vt:lpstr>source-serif-pro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Open Sans</vt:lpstr>
      <vt:lpstr>Source Sans Pro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Addressing Overfitting</vt:lpstr>
      <vt:lpstr>Intuition of Regularization</vt:lpstr>
      <vt:lpstr>Regularization Cost Function - Linear Regression </vt:lpstr>
      <vt:lpstr>Regularization Cost Function - Linear Regression </vt:lpstr>
      <vt:lpstr>Regularization Cost Function - Linear Regression </vt:lpstr>
      <vt:lpstr>Linear Regression – Gradient Decent</vt:lpstr>
      <vt:lpstr>Question?</vt:lpstr>
      <vt:lpstr>Linear Regression – Gradient Decent</vt:lpstr>
      <vt:lpstr>Logistic Regression Regularization</vt:lpstr>
      <vt:lpstr>High Bias vs High Variance tradeoff</vt:lpstr>
      <vt:lpstr>Machine Learning – 4 Neural Network – part I</vt:lpstr>
      <vt:lpstr>Non-Linear Hypothesis</vt:lpstr>
      <vt:lpstr>Neuron model – logistic unit (Perceptron)</vt:lpstr>
      <vt:lpstr>Multi-layer network</vt:lpstr>
      <vt:lpstr>Computation Model</vt:lpstr>
      <vt:lpstr>Neural Network learn its own features</vt:lpstr>
      <vt:lpstr>Non-Linear Problem</vt:lpstr>
      <vt:lpstr>Non-Linear Problem – And Operation</vt:lpstr>
      <vt:lpstr>Non-Linear Problem – OR Operation</vt:lpstr>
      <vt:lpstr>Non-Linear Problem – Not Operation</vt:lpstr>
      <vt:lpstr>Non-Linear Problem – XNOR Operation</vt:lpstr>
      <vt:lpstr>PowerPoint Presentation</vt:lpstr>
      <vt:lpstr>Machine Learning – 5 Neural Network – part II</vt:lpstr>
      <vt:lpstr>Neuron model – Notation</vt:lpstr>
      <vt:lpstr>Neuron model – Cost Function</vt:lpstr>
      <vt:lpstr>Neural Network – Forward Propagation</vt:lpstr>
      <vt:lpstr>Neural Network – Back Propagation</vt:lpstr>
      <vt:lpstr>Neural Network – Back Propagation</vt:lpstr>
      <vt:lpstr>Neural Network – Back Propagation</vt:lpstr>
      <vt:lpstr>Neural Network – Debugging</vt:lpstr>
      <vt:lpstr>Neural Network – Diagnostic</vt:lpstr>
      <vt:lpstr>Neural Network – Diagnostic</vt:lpstr>
      <vt:lpstr>PowerPoint Presentation</vt:lpstr>
      <vt:lpstr>Machine Learning – 6 Diagnostic Bias vs Variance</vt:lpstr>
      <vt:lpstr>Underfit / Overfit</vt:lpstr>
      <vt:lpstr>Bias / Variance</vt:lpstr>
      <vt:lpstr>Bias / Variance</vt:lpstr>
      <vt:lpstr>Bias / Variance as function of regularization</vt:lpstr>
      <vt:lpstr>Confusion Matrix</vt:lpstr>
      <vt:lpstr>Confusion Matrix</vt:lpstr>
      <vt:lpstr>Confusion Matrix</vt:lpstr>
      <vt:lpstr>Confusion Matrix</vt:lpstr>
      <vt:lpstr>Cross Entropy </vt:lpstr>
      <vt:lpstr>Cross Entropy 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 Entropy - Surprise</vt:lpstr>
      <vt:lpstr>Cross-Entropy as Loss Function</vt:lpstr>
      <vt:lpstr>Cross Entropy </vt:lpstr>
      <vt:lpstr>PowerPoint Presentation</vt:lpstr>
      <vt:lpstr>Deep Neural Network MNIST Dataset</vt:lpstr>
      <vt:lpstr>Deep Neural Network - MNIST</vt:lpstr>
      <vt:lpstr>Classifier</vt:lpstr>
      <vt:lpstr>Classifier</vt:lpstr>
      <vt:lpstr>PowerPoint Presentation</vt:lpstr>
      <vt:lpstr>Machine Learning – 7</vt:lpstr>
      <vt:lpstr>Rectified Linear Units (ReLU)</vt:lpstr>
      <vt:lpstr>ReLU - interaction effects</vt:lpstr>
      <vt:lpstr>ReLU –non-linearity </vt:lpstr>
      <vt:lpstr>ReLU - Interactions </vt:lpstr>
      <vt:lpstr>ReLU – Non-Linearity </vt:lpstr>
      <vt:lpstr>ReLU – Facilitating Gradient Descent</vt:lpstr>
      <vt:lpstr>ReLU – Facilitating Gradient Descent</vt:lpstr>
      <vt:lpstr>ReLU – Non-Linearity </vt:lpstr>
      <vt:lpstr>Softmax</vt:lpstr>
      <vt:lpstr>Machine Learning – 8</vt:lpstr>
      <vt:lpstr>Convolution Neural Network</vt:lpstr>
      <vt:lpstr>Convolution Neural Network</vt:lpstr>
      <vt:lpstr>Convolution Neural Network</vt:lpstr>
      <vt:lpstr>CNN – Edge Detection</vt:lpstr>
      <vt:lpstr>CNN – Edge Detection</vt:lpstr>
      <vt:lpstr>CNN – Edge Detection</vt:lpstr>
      <vt:lpstr>Vertical Edge Detection</vt:lpstr>
      <vt:lpstr>Vertical Edge Detection</vt:lpstr>
      <vt:lpstr>Horizontal Edge Detection</vt:lpstr>
      <vt:lpstr>Types Of Edge Detection</vt:lpstr>
      <vt:lpstr>Feature Map</vt:lpstr>
      <vt:lpstr>Learning Edge Detection</vt:lpstr>
      <vt:lpstr>Padding Edge Detection</vt:lpstr>
      <vt:lpstr>Padding Edge Detection</vt:lpstr>
      <vt:lpstr>Strided Convolution</vt:lpstr>
      <vt:lpstr>Volume Convolution of RGB Images</vt:lpstr>
      <vt:lpstr>Volume Convolution of RGB Images</vt:lpstr>
      <vt:lpstr>One Layer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5</cp:revision>
  <dcterms:created xsi:type="dcterms:W3CDTF">2021-07-13T19:03:50Z</dcterms:created>
  <dcterms:modified xsi:type="dcterms:W3CDTF">2023-03-20T19:24:40Z</dcterms:modified>
</cp:coreProperties>
</file>